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13716000" cx="24384000"/>
  <p:notesSz cx="6858000" cy="9144000"/>
  <p:embeddedFontLst>
    <p:embeddedFont>
      <p:font typeface="Roboto Slab"/>
      <p:regular r:id="rId19"/>
      <p:bold r:id="rId20"/>
    </p:embeddedFont>
    <p:embeddedFont>
      <p:font typeface="Roboto"/>
      <p:regular r:id="rId21"/>
      <p:bold r:id="rId22"/>
      <p:italic r:id="rId23"/>
      <p:boldItalic r:id="rId24"/>
    </p:embeddedFont>
    <p:embeddedFont>
      <p:font typeface="Helvetica Neue"/>
      <p:regular r:id="rId25"/>
      <p:bold r:id="rId26"/>
      <p:italic r:id="rId27"/>
      <p:boldItalic r:id="rId28"/>
    </p:embeddedFont>
    <p:embeddedFont>
      <p:font typeface="Roboto Light"/>
      <p:regular r:id="rId29"/>
      <p:bold r:id="rId30"/>
      <p:italic r:id="rId31"/>
      <p:boldItalic r:id="rId32"/>
    </p:embeddedFont>
    <p:embeddedFont>
      <p:font typeface="Helvetica Neue Light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Slab-bold.fntdata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HelveticaNeue-bold.fntdata"/><Relationship Id="rId25" Type="http://schemas.openxmlformats.org/officeDocument/2006/relationships/font" Target="fonts/HelveticaNeue-regular.fntdata"/><Relationship Id="rId28" Type="http://schemas.openxmlformats.org/officeDocument/2006/relationships/font" Target="fonts/HelveticaNeue-boldItalic.fntdata"/><Relationship Id="rId27" Type="http://schemas.openxmlformats.org/officeDocument/2006/relationships/font" Target="fonts/HelveticaNeue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Light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Light-italic.fntdata"/><Relationship Id="rId30" Type="http://schemas.openxmlformats.org/officeDocument/2006/relationships/font" Target="fonts/RobotoLight-bold.fntdata"/><Relationship Id="rId11" Type="http://schemas.openxmlformats.org/officeDocument/2006/relationships/slide" Target="slides/slide7.xml"/><Relationship Id="rId33" Type="http://schemas.openxmlformats.org/officeDocument/2006/relationships/font" Target="fonts/HelveticaNeueLight-regular.fntdata"/><Relationship Id="rId10" Type="http://schemas.openxmlformats.org/officeDocument/2006/relationships/slide" Target="slides/slide6.xml"/><Relationship Id="rId32" Type="http://schemas.openxmlformats.org/officeDocument/2006/relationships/font" Target="fonts/RobotoLight-boldItalic.fntdata"/><Relationship Id="rId13" Type="http://schemas.openxmlformats.org/officeDocument/2006/relationships/slide" Target="slides/slide9.xml"/><Relationship Id="rId35" Type="http://schemas.openxmlformats.org/officeDocument/2006/relationships/font" Target="fonts/HelveticaNeueLight-italic.fntdata"/><Relationship Id="rId12" Type="http://schemas.openxmlformats.org/officeDocument/2006/relationships/slide" Target="slides/slide8.xml"/><Relationship Id="rId34" Type="http://schemas.openxmlformats.org/officeDocument/2006/relationships/font" Target="fonts/HelveticaNeueLight-bold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36" Type="http://schemas.openxmlformats.org/officeDocument/2006/relationships/font" Target="fonts/HelveticaNeueLight-bold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RobotoSlab-regular.fntdata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588d963df0_0_1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588d963df0_0_17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643a13e466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643a13e466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643a13e466_0_18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643a13e466_0_18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643a13e466_0_37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643a13e466_0_3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643a13e466_0_39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643a13e466_0_39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643a13e466_0_39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643a13e466_0_39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643a13e466_0_39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643a13e466_0_39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643a13e466_0_76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643a13e466_0_76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643a13e466_0_7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643a13e466_0_77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643a13e466_0_7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643a13e466_0_78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643a13e466_0_78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643a13e466_0_78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643a13e466_0_79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643a13e466_0_79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643a13e466_0_80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643a13e466_0_80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d10a5cf65b_1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d10a5cf65b_1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0.png"/><Relationship Id="rId4" Type="http://schemas.openxmlformats.org/officeDocument/2006/relationships/image" Target="../media/image12.png"/><Relationship Id="rId5" Type="http://schemas.openxmlformats.org/officeDocument/2006/relationships/image" Target="../media/image2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idx="1" type="body"/>
          </p:nvPr>
        </p:nvSpPr>
        <p:spPr>
          <a:xfrm>
            <a:off x="1116621" y="6166018"/>
            <a:ext cx="14989562" cy="12382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8200"/>
              <a:buFont typeface="Roboto Slab"/>
              <a:buNone/>
              <a:defRPr b="0" i="0" sz="8200" u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2" type="body"/>
          </p:nvPr>
        </p:nvSpPr>
        <p:spPr>
          <a:xfrm>
            <a:off x="1206366" y="8243297"/>
            <a:ext cx="1819729" cy="40729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Roboto"/>
              <a:buNone/>
              <a:defRPr b="0" i="0" sz="2200" u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3" type="body"/>
          </p:nvPr>
        </p:nvSpPr>
        <p:spPr>
          <a:xfrm>
            <a:off x="1206366" y="5612565"/>
            <a:ext cx="1915909" cy="40729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Roboto"/>
              <a:buNone/>
              <a:defRPr b="0" i="0" sz="2200" u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showMasterSp="0">
  <p:cSld name="Agenda">
    <p:bg>
      <p:bgPr>
        <a:solidFill>
          <a:srgbClr val="FEFEFE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323" y="-10163"/>
            <a:ext cx="8435952" cy="13714176"/>
          </a:xfrm>
          <a:prstGeom prst="rect">
            <a:avLst/>
          </a:prstGeom>
          <a:solidFill>
            <a:srgbClr val="C32829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346200" cy="134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idx="1" type="body"/>
          </p:nvPr>
        </p:nvSpPr>
        <p:spPr>
          <a:xfrm>
            <a:off x="11138967" y="3926837"/>
            <a:ext cx="118308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2" type="body"/>
          </p:nvPr>
        </p:nvSpPr>
        <p:spPr>
          <a:xfrm>
            <a:off x="11138967" y="5222237"/>
            <a:ext cx="118308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3" type="body"/>
          </p:nvPr>
        </p:nvSpPr>
        <p:spPr>
          <a:xfrm>
            <a:off x="11138967" y="6516242"/>
            <a:ext cx="118308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4" type="body"/>
          </p:nvPr>
        </p:nvSpPr>
        <p:spPr>
          <a:xfrm>
            <a:off x="11138967" y="7808852"/>
            <a:ext cx="118308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5" type="body"/>
          </p:nvPr>
        </p:nvSpPr>
        <p:spPr>
          <a:xfrm>
            <a:off x="11138967" y="9100067"/>
            <a:ext cx="118308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6" type="body"/>
          </p:nvPr>
        </p:nvSpPr>
        <p:spPr>
          <a:xfrm>
            <a:off x="9754380" y="3926837"/>
            <a:ext cx="905400" cy="905400"/>
          </a:xfrm>
          <a:prstGeom prst="rect">
            <a:avLst/>
          </a:prstGeom>
          <a:noFill/>
          <a:ln cap="flat" cmpd="sng" w="9525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pic>
        <p:nvPicPr>
          <p:cNvPr id="25" name="Google Shape;2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1987"/>
            <a:ext cx="8400457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/>
          <p:nvPr>
            <p:ph idx="7" type="body"/>
          </p:nvPr>
        </p:nvSpPr>
        <p:spPr>
          <a:xfrm>
            <a:off x="9754380" y="5222237"/>
            <a:ext cx="905400" cy="905400"/>
          </a:xfrm>
          <a:prstGeom prst="rect">
            <a:avLst/>
          </a:prstGeom>
          <a:noFill/>
          <a:ln cap="flat" cmpd="sng" w="9525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8" type="body"/>
          </p:nvPr>
        </p:nvSpPr>
        <p:spPr>
          <a:xfrm>
            <a:off x="9754380" y="6516242"/>
            <a:ext cx="905400" cy="905400"/>
          </a:xfrm>
          <a:prstGeom prst="rect">
            <a:avLst/>
          </a:prstGeom>
          <a:noFill/>
          <a:ln cap="flat" cmpd="sng" w="9525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9" type="body"/>
          </p:nvPr>
        </p:nvSpPr>
        <p:spPr>
          <a:xfrm>
            <a:off x="9773430" y="7808852"/>
            <a:ext cx="905400" cy="905400"/>
          </a:xfrm>
          <a:prstGeom prst="rect">
            <a:avLst/>
          </a:prstGeom>
          <a:noFill/>
          <a:ln cap="flat" cmpd="sng" w="9525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3" type="body"/>
          </p:nvPr>
        </p:nvSpPr>
        <p:spPr>
          <a:xfrm>
            <a:off x="9754380" y="9100067"/>
            <a:ext cx="905400" cy="905400"/>
          </a:xfrm>
          <a:prstGeom prst="rect">
            <a:avLst/>
          </a:prstGeom>
          <a:noFill/>
          <a:ln cap="flat" cmpd="sng" w="9525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4" type="body"/>
          </p:nvPr>
        </p:nvSpPr>
        <p:spPr>
          <a:xfrm>
            <a:off x="1320109" y="6433479"/>
            <a:ext cx="5312623" cy="988989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Roboto Slab"/>
              <a:buNone/>
              <a:defRPr b="0" i="0" sz="6400" u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431800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31" name="Google Shape;31;p3"/>
          <p:cNvSpPr/>
          <p:nvPr/>
        </p:nvSpPr>
        <p:spPr>
          <a:xfrm>
            <a:off x="1348618" y="7558857"/>
            <a:ext cx="1955801" cy="52252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64275" lIns="64275" spcFirstLastPara="1" rIns="64275" wrap="square" tIns="6427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12E34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lide" showMasterSp="0">
  <p:cSld name="Section slid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/>
          <p:nvPr/>
        </p:nvSpPr>
        <p:spPr>
          <a:xfrm>
            <a:off x="-5259" y="912"/>
            <a:ext cx="8435952" cy="13714176"/>
          </a:xfrm>
          <a:prstGeom prst="rect">
            <a:avLst/>
          </a:prstGeom>
          <a:solidFill>
            <a:srgbClr val="C32829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34" name="Google Shape;34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346200" cy="1346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/>
          <p:nvPr>
            <p:ph idx="1" type="body"/>
          </p:nvPr>
        </p:nvSpPr>
        <p:spPr>
          <a:xfrm>
            <a:off x="9786029" y="1621907"/>
            <a:ext cx="13238513" cy="10726670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•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318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 Slab"/>
              <a:buChar char="-"/>
              <a:defRPr sz="3200">
                <a:solidFill>
                  <a:schemeClr val="dk1"/>
                </a:solidFill>
              </a:defRPr>
            </a:lvl2pPr>
            <a:lvl3pPr indent="-4318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3pPr>
            <a:lvl4pPr indent="-4318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4pPr>
            <a:lvl5pPr indent="-4318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5pPr>
            <a:lvl6pPr indent="-431800" lvl="5" marL="2743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6pPr>
            <a:lvl7pPr indent="-431800" lvl="6" marL="3200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7pPr>
            <a:lvl8pPr indent="-431800" lvl="7" marL="3657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8pPr>
            <a:lvl9pPr indent="-431800" lvl="8" marL="4114800" algn="l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Clr>
                <a:srgbClr val="6C5555"/>
              </a:buClr>
              <a:buSzPts val="3200"/>
              <a:buChar char="•"/>
              <a:defRPr sz="3200"/>
            </a:lvl9pPr>
          </a:lstStyle>
          <a:p/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88" y="0"/>
            <a:ext cx="8400458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4"/>
          <p:cNvSpPr txBox="1"/>
          <p:nvPr>
            <p:ph idx="2" type="body"/>
          </p:nvPr>
        </p:nvSpPr>
        <p:spPr>
          <a:xfrm>
            <a:off x="1345221" y="5412927"/>
            <a:ext cx="6371619" cy="2029273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Roboto Slab"/>
              <a:buNone/>
              <a:defRPr sz="64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38" name="Google Shape;38;p4"/>
          <p:cNvSpPr/>
          <p:nvPr/>
        </p:nvSpPr>
        <p:spPr>
          <a:xfrm>
            <a:off x="1348618" y="7558857"/>
            <a:ext cx="1955801" cy="52252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64275" lIns="64275" spcFirstLastPara="1" rIns="64275" wrap="square" tIns="6427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12E34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9" name="Google Shape;39;p4"/>
          <p:cNvSpPr txBox="1"/>
          <p:nvPr>
            <p:ph idx="12" type="sldNum"/>
          </p:nvPr>
        </p:nvSpPr>
        <p:spPr>
          <a:xfrm>
            <a:off x="454088" y="129206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8278">
          <p15:clr>
            <a:srgbClr val="FA7B17"/>
          </p15:clr>
        </p15:guide>
        <p15:guide id="2" pos="424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1/2 grey" showMasterSp="0">
  <p:cSld name="Section 1/2 gre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/>
          <p:nvPr/>
        </p:nvSpPr>
        <p:spPr>
          <a:xfrm>
            <a:off x="-5259" y="912"/>
            <a:ext cx="8435952" cy="13714176"/>
          </a:xfrm>
          <a:prstGeom prst="rect">
            <a:avLst/>
          </a:prstGeom>
          <a:solidFill>
            <a:srgbClr val="C32829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42" name="Google Shape;42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346200" cy="13462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5"/>
          <p:cNvSpPr/>
          <p:nvPr/>
        </p:nvSpPr>
        <p:spPr>
          <a:xfrm>
            <a:off x="8443714" y="8763082"/>
            <a:ext cx="15936409" cy="38020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i="0" sz="2600" u="none" cap="none" strike="noStrike">
              <a:solidFill>
                <a:srgbClr val="6C555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8447592" y="6863509"/>
            <a:ext cx="15936409" cy="6852491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45" name="Google Shape;45;p5"/>
          <p:cNvSpPr txBox="1"/>
          <p:nvPr>
            <p:ph idx="1" type="body"/>
          </p:nvPr>
        </p:nvSpPr>
        <p:spPr>
          <a:xfrm>
            <a:off x="9781772" y="7391651"/>
            <a:ext cx="7019709" cy="596108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6945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C5555"/>
              </a:buClr>
              <a:buSzPts val="3400"/>
              <a:buNone/>
              <a:defRPr b="1" sz="3400"/>
            </a:lvl1pPr>
            <a:lvl2pPr indent="-444500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-"/>
              <a:defRPr sz="3400"/>
            </a:lvl2pPr>
            <a:lvl3pPr indent="-444500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3pPr>
            <a:lvl4pPr indent="-444500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4pPr>
            <a:lvl5pPr indent="-444500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5pPr>
            <a:lvl6pPr indent="-444500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6pPr>
            <a:lvl7pPr indent="-444500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7pPr>
            <a:lvl8pPr indent="-444500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8pPr>
            <a:lvl9pPr indent="-444500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9pPr>
          </a:lstStyle>
          <a:p/>
        </p:txBody>
      </p:sp>
      <p:pic>
        <p:nvPicPr>
          <p:cNvPr id="46" name="Google Shape;4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17" y="-912"/>
            <a:ext cx="8400457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5"/>
          <p:cNvSpPr txBox="1"/>
          <p:nvPr>
            <p:ph idx="2" type="body"/>
          </p:nvPr>
        </p:nvSpPr>
        <p:spPr>
          <a:xfrm>
            <a:off x="9830686" y="2535746"/>
            <a:ext cx="10482036" cy="587724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1pPr>
            <a:lvl2pPr indent="-431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200"/>
              <a:buChar char="-"/>
              <a:defRPr sz="3200"/>
            </a:lvl2pPr>
            <a:lvl3pPr indent="-431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3pPr>
            <a:lvl4pPr indent="-431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4pPr>
            <a:lvl5pPr indent="-431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5pPr>
            <a:lvl6pPr indent="-431800" lvl="5" marL="2743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6pPr>
            <a:lvl7pPr indent="-431800" lvl="6" marL="32004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7pPr>
            <a:lvl8pPr indent="-431800" lvl="7" marL="3657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8pPr>
            <a:lvl9pPr indent="-431800" lvl="8" marL="4114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9pPr>
          </a:lstStyle>
          <a:p/>
        </p:txBody>
      </p:sp>
      <p:sp>
        <p:nvSpPr>
          <p:cNvPr id="48" name="Google Shape;48;p5"/>
          <p:cNvSpPr txBox="1"/>
          <p:nvPr>
            <p:ph idx="3" type="body"/>
          </p:nvPr>
        </p:nvSpPr>
        <p:spPr>
          <a:xfrm>
            <a:off x="9781772" y="1618574"/>
            <a:ext cx="7019709" cy="596108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6945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C5555"/>
              </a:buClr>
              <a:buSzPts val="3400"/>
              <a:buNone/>
              <a:defRPr b="1" sz="3400"/>
            </a:lvl1pPr>
            <a:lvl2pPr indent="-444500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-"/>
              <a:defRPr sz="3400"/>
            </a:lvl2pPr>
            <a:lvl3pPr indent="-444500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3pPr>
            <a:lvl4pPr indent="-444500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4pPr>
            <a:lvl5pPr indent="-444500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5pPr>
            <a:lvl6pPr indent="-444500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6pPr>
            <a:lvl7pPr indent="-444500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7pPr>
            <a:lvl8pPr indent="-444500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8pPr>
            <a:lvl9pPr indent="-444500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400"/>
              <a:buChar char="•"/>
              <a:defRPr sz="3400"/>
            </a:lvl9pPr>
          </a:lstStyle>
          <a:p/>
        </p:txBody>
      </p:sp>
      <p:sp>
        <p:nvSpPr>
          <p:cNvPr id="49" name="Google Shape;49;p5"/>
          <p:cNvSpPr txBox="1"/>
          <p:nvPr>
            <p:ph idx="4" type="body"/>
          </p:nvPr>
        </p:nvSpPr>
        <p:spPr>
          <a:xfrm>
            <a:off x="1336754" y="3896483"/>
            <a:ext cx="6517173" cy="988989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Roboto Slab"/>
              <a:buNone/>
              <a:defRPr sz="64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50" name="Google Shape;50;p5"/>
          <p:cNvSpPr/>
          <p:nvPr/>
        </p:nvSpPr>
        <p:spPr>
          <a:xfrm>
            <a:off x="1348618" y="5006157"/>
            <a:ext cx="1308101" cy="52252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64275" lIns="64275" spcFirstLastPara="1" rIns="64275" wrap="square" tIns="6427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12E34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51" name="Google Shape;51;p5"/>
          <p:cNvSpPr txBox="1"/>
          <p:nvPr>
            <p:ph idx="12" type="sldNum"/>
          </p:nvPr>
        </p:nvSpPr>
        <p:spPr>
          <a:xfrm>
            <a:off x="454088" y="12969337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 showMasterSp="0" type="tx">
  <p:cSld name="TITLE_AND_BOD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/>
          <p:nvPr>
            <p:ph idx="12" type="sldNum"/>
          </p:nvPr>
        </p:nvSpPr>
        <p:spPr>
          <a:xfrm>
            <a:off x="434950" y="12893137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ean" showMasterSp="0">
  <p:cSld name="TITLE_AND_BODY_2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 txBox="1"/>
          <p:nvPr>
            <p:ph idx="1" type="body"/>
          </p:nvPr>
        </p:nvSpPr>
        <p:spPr>
          <a:xfrm>
            <a:off x="1559744" y="495696"/>
            <a:ext cx="49338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6945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C5555"/>
              </a:buClr>
              <a:buSzPts val="1600"/>
              <a:buFont typeface="Roboto"/>
              <a:buNone/>
              <a:defRPr sz="1600" cap="none"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-"/>
              <a:defRPr sz="1600"/>
            </a:lvl2pPr>
            <a:lvl3pPr indent="-330200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3pPr>
            <a:lvl4pPr indent="-330200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4pPr>
            <a:lvl5pPr indent="-330200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5pPr>
            <a:lvl6pPr indent="-330200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6pPr>
            <a:lvl7pPr indent="-330200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7pPr>
            <a:lvl8pPr indent="-330200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8pPr>
            <a:lvl9pPr indent="-330200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456125" y="129206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ean + title" showMasterSp="0">
  <p:cSld name="TITLE_AND_BODY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8"/>
          <p:cNvSpPr txBox="1"/>
          <p:nvPr>
            <p:ph idx="1" type="body"/>
          </p:nvPr>
        </p:nvSpPr>
        <p:spPr>
          <a:xfrm>
            <a:off x="1559744" y="495696"/>
            <a:ext cx="49338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6945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C5555"/>
              </a:buClr>
              <a:buSzPts val="1600"/>
              <a:buFont typeface="Roboto"/>
              <a:buNone/>
              <a:defRPr sz="1600" cap="none"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-"/>
              <a:defRPr sz="1600"/>
            </a:lvl2pPr>
            <a:lvl3pPr indent="-330200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3pPr>
            <a:lvl4pPr indent="-330200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4pPr>
            <a:lvl5pPr indent="-330200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5pPr>
            <a:lvl6pPr indent="-330200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6pPr>
            <a:lvl7pPr indent="-330200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7pPr>
            <a:lvl8pPr indent="-330200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8pPr>
            <a:lvl9pPr indent="-330200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1" name="Google Shape;61;p8"/>
          <p:cNvSpPr txBox="1"/>
          <p:nvPr>
            <p:ph idx="2" type="body"/>
          </p:nvPr>
        </p:nvSpPr>
        <p:spPr>
          <a:xfrm>
            <a:off x="1363480" y="1261634"/>
            <a:ext cx="216570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b" bIns="69450" lIns="69450" spcFirstLastPara="1" rIns="69450" wrap="square" tIns="69450">
            <a:no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5200"/>
              <a:buFont typeface="Roboto Slab"/>
              <a:buNone/>
              <a:defRPr sz="5200"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62" name="Google Shape;62;p8"/>
          <p:cNvSpPr/>
          <p:nvPr/>
        </p:nvSpPr>
        <p:spPr>
          <a:xfrm>
            <a:off x="11537950" y="2332771"/>
            <a:ext cx="1308000" cy="52200"/>
          </a:xfrm>
          <a:prstGeom prst="rect">
            <a:avLst/>
          </a:prstGeom>
          <a:solidFill>
            <a:srgbClr val="C32829"/>
          </a:solidFill>
          <a:ln>
            <a:noFill/>
          </a:ln>
        </p:spPr>
        <p:txBody>
          <a:bodyPr anchorCtr="0" anchor="ctr" bIns="64275" lIns="64275" spcFirstLastPara="1" rIns="64275" wrap="square" tIns="6427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12E34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456138" y="129206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1 Column" showMasterSp="0">
  <p:cSld name="TITLE_AND_BODY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9"/>
          <p:cNvSpPr txBox="1"/>
          <p:nvPr>
            <p:ph idx="1" type="body"/>
          </p:nvPr>
        </p:nvSpPr>
        <p:spPr>
          <a:xfrm>
            <a:off x="1559744" y="495696"/>
            <a:ext cx="49338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6945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C5555"/>
              </a:buClr>
              <a:buSzPts val="1600"/>
              <a:buFont typeface="Roboto"/>
              <a:buNone/>
              <a:defRPr sz="1600" cap="none">
                <a:latin typeface="Roboto"/>
                <a:ea typeface="Roboto"/>
                <a:cs typeface="Roboto"/>
                <a:sym typeface="Roboto"/>
              </a:defRPr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431800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3200"/>
              <a:buChar char="•"/>
              <a:defRPr sz="3200"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2" type="body"/>
          </p:nvPr>
        </p:nvSpPr>
        <p:spPr>
          <a:xfrm>
            <a:off x="1363480" y="1261634"/>
            <a:ext cx="216570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b" bIns="69450" lIns="69450" spcFirstLastPara="1" rIns="69450" wrap="square" tIns="69450">
            <a:no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5200"/>
              <a:buFont typeface="Roboto Slab"/>
              <a:buNone/>
              <a:defRPr sz="5200"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68" name="Google Shape;68;p9"/>
          <p:cNvSpPr/>
          <p:nvPr/>
        </p:nvSpPr>
        <p:spPr>
          <a:xfrm>
            <a:off x="11537950" y="2332771"/>
            <a:ext cx="1308000" cy="52200"/>
          </a:xfrm>
          <a:prstGeom prst="rect">
            <a:avLst/>
          </a:prstGeom>
          <a:solidFill>
            <a:srgbClr val="C32829"/>
          </a:solidFill>
          <a:ln>
            <a:noFill/>
          </a:ln>
        </p:spPr>
        <p:txBody>
          <a:bodyPr anchorCtr="0" anchor="ctr" bIns="64275" lIns="64275" spcFirstLastPara="1" rIns="64275" wrap="square" tIns="6427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12E34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456138" y="129206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0" name="Google Shape;70;p9"/>
          <p:cNvSpPr txBox="1"/>
          <p:nvPr>
            <p:ph idx="3" type="body"/>
          </p:nvPr>
        </p:nvSpPr>
        <p:spPr>
          <a:xfrm>
            <a:off x="1559750" y="2827125"/>
            <a:ext cx="21496500" cy="96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0">
            <a:noAutofit/>
          </a:bodyPr>
          <a:lstStyle>
            <a:lvl1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•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318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-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3pPr>
            <a:lvl4pPr indent="-431800" lvl="3" marL="18288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4pPr>
            <a:lvl5pPr indent="-431800" lvl="4" marL="22860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6pPr>
            <a:lvl7pPr indent="-431800" lvl="6" marL="3200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7pPr>
            <a:lvl8pPr indent="-431800" lvl="7" marL="3657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8pPr>
            <a:lvl9pPr indent="-431800" lvl="8" marL="41148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781">
          <p15:clr>
            <a:srgbClr val="FA7B17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2 Column" showMasterSp="0">
  <p:cSld name="TITLE_AND_BODY_1_1_1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0"/>
          <p:cNvSpPr txBox="1"/>
          <p:nvPr>
            <p:ph idx="1" type="body"/>
          </p:nvPr>
        </p:nvSpPr>
        <p:spPr>
          <a:xfrm>
            <a:off x="1559744" y="495696"/>
            <a:ext cx="49338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6945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C5555"/>
              </a:buClr>
              <a:buSzPts val="1600"/>
              <a:buFont typeface="Roboto"/>
              <a:buNone/>
              <a:defRPr sz="1600" cap="none">
                <a:latin typeface="Roboto"/>
                <a:ea typeface="Roboto"/>
                <a:cs typeface="Roboto"/>
                <a:sym typeface="Roboto"/>
              </a:defRPr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2" type="body"/>
          </p:nvPr>
        </p:nvSpPr>
        <p:spPr>
          <a:xfrm>
            <a:off x="1363480" y="1261634"/>
            <a:ext cx="216570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b" bIns="69450" lIns="69450" spcFirstLastPara="1" rIns="69450" wrap="square" tIns="69450">
            <a:no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5200"/>
              <a:buFont typeface="Roboto Slab"/>
              <a:buNone/>
              <a:defRPr sz="5200"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75" name="Google Shape;75;p10"/>
          <p:cNvSpPr/>
          <p:nvPr/>
        </p:nvSpPr>
        <p:spPr>
          <a:xfrm>
            <a:off x="11537950" y="2332771"/>
            <a:ext cx="1308000" cy="52200"/>
          </a:xfrm>
          <a:prstGeom prst="rect">
            <a:avLst/>
          </a:prstGeom>
          <a:solidFill>
            <a:srgbClr val="C32829"/>
          </a:solidFill>
          <a:ln>
            <a:noFill/>
          </a:ln>
        </p:spPr>
        <p:txBody>
          <a:bodyPr anchorCtr="0" anchor="ctr" bIns="64275" lIns="64275" spcFirstLastPara="1" rIns="64275" wrap="square" tIns="6427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12E34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76" name="Google Shape;76;p10"/>
          <p:cNvSpPr txBox="1"/>
          <p:nvPr>
            <p:ph idx="12" type="sldNum"/>
          </p:nvPr>
        </p:nvSpPr>
        <p:spPr>
          <a:xfrm>
            <a:off x="456138" y="129206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10"/>
          <p:cNvSpPr txBox="1"/>
          <p:nvPr>
            <p:ph idx="3" type="body"/>
          </p:nvPr>
        </p:nvSpPr>
        <p:spPr>
          <a:xfrm>
            <a:off x="1559750" y="2857500"/>
            <a:ext cx="9589800" cy="95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0">
            <a:noAutofit/>
          </a:bodyPr>
          <a:lstStyle>
            <a:lvl1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•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318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-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3pPr>
            <a:lvl4pPr indent="-431800" lvl="3" marL="18288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4pPr>
            <a:lvl5pPr indent="-431800" lvl="4" marL="22860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6pPr>
            <a:lvl7pPr indent="-431800" lvl="6" marL="3200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7pPr>
            <a:lvl8pPr indent="-431800" lvl="7" marL="3657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8pPr>
            <a:lvl9pPr indent="-431800" lvl="8" marL="41148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8" name="Google Shape;78;p10"/>
          <p:cNvSpPr txBox="1"/>
          <p:nvPr>
            <p:ph idx="4" type="body"/>
          </p:nvPr>
        </p:nvSpPr>
        <p:spPr>
          <a:xfrm>
            <a:off x="13430675" y="2857500"/>
            <a:ext cx="9589800" cy="95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0">
            <a:noAutofit/>
          </a:bodyPr>
          <a:lstStyle>
            <a:lvl1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•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318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-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3pPr>
            <a:lvl4pPr indent="-431800" lvl="3" marL="18288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4pPr>
            <a:lvl5pPr indent="-431800" lvl="4" marL="22860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6pPr>
            <a:lvl7pPr indent="-431800" lvl="6" marL="3200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7pPr>
            <a:lvl8pPr indent="-431800" lvl="7" marL="3657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8pPr>
            <a:lvl9pPr indent="-431800" lvl="8" marL="41148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800">
          <p15:clr>
            <a:srgbClr val="FA7B17"/>
          </p15:clr>
        </p15:guide>
        <p15:guide id="2" pos="7680">
          <p15:clr>
            <a:srgbClr val="FA7B17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takeaways" showMasterSp="0">
  <p:cSld name="Key takeaways">
    <p:bg>
      <p:bgPr>
        <a:solidFill>
          <a:srgbClr val="F3F3F3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/>
          <p:nvPr/>
        </p:nvSpPr>
        <p:spPr>
          <a:xfrm>
            <a:off x="0" y="912"/>
            <a:ext cx="8436000" cy="1371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81" name="Google Shape;8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1336754" y="5482590"/>
            <a:ext cx="5345056" cy="195961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6C5555"/>
              </a:buClr>
              <a:buSzPts val="6400"/>
              <a:buFont typeface="Roboto Slab"/>
              <a:buNone/>
              <a:defRPr sz="6400"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83" name="Google Shape;83;p11"/>
          <p:cNvSpPr/>
          <p:nvPr/>
        </p:nvSpPr>
        <p:spPr>
          <a:xfrm>
            <a:off x="1348618" y="7558857"/>
            <a:ext cx="1308101" cy="52252"/>
          </a:xfrm>
          <a:prstGeom prst="rect">
            <a:avLst/>
          </a:prstGeom>
          <a:solidFill>
            <a:srgbClr val="C32829"/>
          </a:solidFill>
          <a:ln>
            <a:noFill/>
          </a:ln>
        </p:spPr>
        <p:txBody>
          <a:bodyPr anchorCtr="0" anchor="ctr" bIns="64275" lIns="64275" spcFirstLastPara="1" rIns="64275" wrap="square" tIns="6427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12E34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84" name="Google Shape;84;p11"/>
          <p:cNvSpPr txBox="1"/>
          <p:nvPr>
            <p:ph idx="2" type="body"/>
          </p:nvPr>
        </p:nvSpPr>
        <p:spPr>
          <a:xfrm>
            <a:off x="11138967" y="3926837"/>
            <a:ext cx="118308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3" type="body"/>
          </p:nvPr>
        </p:nvSpPr>
        <p:spPr>
          <a:xfrm>
            <a:off x="11138967" y="5222237"/>
            <a:ext cx="118308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4" type="body"/>
          </p:nvPr>
        </p:nvSpPr>
        <p:spPr>
          <a:xfrm>
            <a:off x="11138967" y="6516242"/>
            <a:ext cx="118308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5" type="body"/>
          </p:nvPr>
        </p:nvSpPr>
        <p:spPr>
          <a:xfrm>
            <a:off x="11138967" y="7808852"/>
            <a:ext cx="118308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6" type="body"/>
          </p:nvPr>
        </p:nvSpPr>
        <p:spPr>
          <a:xfrm>
            <a:off x="11138967" y="9100067"/>
            <a:ext cx="118308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89" name="Google Shape;89;p11"/>
          <p:cNvSpPr txBox="1"/>
          <p:nvPr>
            <p:ph idx="7" type="body"/>
          </p:nvPr>
        </p:nvSpPr>
        <p:spPr>
          <a:xfrm>
            <a:off x="9754380" y="3926837"/>
            <a:ext cx="905400" cy="905400"/>
          </a:xfrm>
          <a:prstGeom prst="rect">
            <a:avLst/>
          </a:prstGeom>
          <a:noFill/>
          <a:ln cap="flat" cmpd="sng" w="9525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8" type="body"/>
          </p:nvPr>
        </p:nvSpPr>
        <p:spPr>
          <a:xfrm>
            <a:off x="9754380" y="5222237"/>
            <a:ext cx="905400" cy="905400"/>
          </a:xfrm>
          <a:prstGeom prst="rect">
            <a:avLst/>
          </a:prstGeom>
          <a:noFill/>
          <a:ln cap="flat" cmpd="sng" w="9525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91" name="Google Shape;91;p11"/>
          <p:cNvSpPr txBox="1"/>
          <p:nvPr>
            <p:ph idx="9" type="body"/>
          </p:nvPr>
        </p:nvSpPr>
        <p:spPr>
          <a:xfrm>
            <a:off x="9754380" y="6516242"/>
            <a:ext cx="905400" cy="905400"/>
          </a:xfrm>
          <a:prstGeom prst="rect">
            <a:avLst/>
          </a:prstGeom>
          <a:noFill/>
          <a:ln cap="flat" cmpd="sng" w="9525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3" type="body"/>
          </p:nvPr>
        </p:nvSpPr>
        <p:spPr>
          <a:xfrm>
            <a:off x="9773430" y="7808852"/>
            <a:ext cx="905400" cy="905400"/>
          </a:xfrm>
          <a:prstGeom prst="rect">
            <a:avLst/>
          </a:prstGeom>
          <a:noFill/>
          <a:ln cap="flat" cmpd="sng" w="9525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93" name="Google Shape;93;p11"/>
          <p:cNvSpPr txBox="1"/>
          <p:nvPr>
            <p:ph idx="14" type="body"/>
          </p:nvPr>
        </p:nvSpPr>
        <p:spPr>
          <a:xfrm>
            <a:off x="9754380" y="9100067"/>
            <a:ext cx="905400" cy="905400"/>
          </a:xfrm>
          <a:prstGeom prst="rect">
            <a:avLst/>
          </a:prstGeom>
          <a:noFill/>
          <a:ln cap="flat" cmpd="sng" w="9525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22860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600"/>
              <a:buNone/>
              <a:defRPr i="0" sz="3600" u="none" strike="noStrike"/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22818090" y="12666269"/>
            <a:ext cx="1463100" cy="10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3200">
                <a:solidFill>
                  <a:srgbClr val="6C555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r">
              <a:buNone/>
              <a:defRPr sz="3200">
                <a:solidFill>
                  <a:srgbClr val="6C555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r">
              <a:buNone/>
              <a:defRPr sz="3200">
                <a:solidFill>
                  <a:srgbClr val="6C555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r">
              <a:buNone/>
              <a:defRPr sz="3200">
                <a:solidFill>
                  <a:srgbClr val="6C555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r">
              <a:buNone/>
              <a:defRPr sz="3200">
                <a:solidFill>
                  <a:srgbClr val="6C555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r">
              <a:buNone/>
              <a:defRPr sz="3200">
                <a:solidFill>
                  <a:srgbClr val="6C555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r">
              <a:buNone/>
              <a:defRPr sz="3200">
                <a:solidFill>
                  <a:srgbClr val="6C555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r">
              <a:buNone/>
              <a:defRPr sz="3200">
                <a:solidFill>
                  <a:srgbClr val="6C555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r">
              <a:buNone/>
              <a:defRPr sz="3200">
                <a:solidFill>
                  <a:srgbClr val="6C555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/3 Framed Graph" showMasterSp="0">
  <p:cSld name="2/3 Framed Graph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8721969" y="912"/>
            <a:ext cx="15662228" cy="1371600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97" name="Google Shape;9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2"/>
          <p:cNvSpPr txBox="1"/>
          <p:nvPr>
            <p:ph idx="1" type="body"/>
          </p:nvPr>
        </p:nvSpPr>
        <p:spPr>
          <a:xfrm>
            <a:off x="1559744" y="495696"/>
            <a:ext cx="4933801" cy="413158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6945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C5555"/>
              </a:buClr>
              <a:buSzPts val="1600"/>
              <a:buFont typeface="Roboto"/>
              <a:buNone/>
              <a:defRPr sz="1600" cap="none">
                <a:latin typeface="Roboto"/>
                <a:ea typeface="Roboto"/>
                <a:cs typeface="Roboto"/>
                <a:sym typeface="Roboto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99" name="Google Shape;99;p12"/>
          <p:cNvSpPr txBox="1"/>
          <p:nvPr>
            <p:ph idx="2" type="body"/>
          </p:nvPr>
        </p:nvSpPr>
        <p:spPr>
          <a:xfrm>
            <a:off x="1559741" y="1859148"/>
            <a:ext cx="6824100" cy="107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•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318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-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3pPr>
            <a:lvl4pPr indent="-4318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4pPr>
            <a:lvl5pPr indent="-4318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6pPr>
            <a:lvl7pPr indent="-4318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7pPr>
            <a:lvl8pPr indent="-4318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8pPr>
            <a:lvl9pPr indent="-4318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456125" y="129968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2 Graph right" showMasterSp="0">
  <p:cSld name="1/2 Graph righ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3"/>
          <p:cNvSpPr/>
          <p:nvPr/>
        </p:nvSpPr>
        <p:spPr>
          <a:xfrm>
            <a:off x="12200665" y="912"/>
            <a:ext cx="12183532" cy="1371600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04" name="Google Shape;104;p13"/>
          <p:cNvSpPr txBox="1"/>
          <p:nvPr>
            <p:ph idx="1" type="body"/>
          </p:nvPr>
        </p:nvSpPr>
        <p:spPr>
          <a:xfrm>
            <a:off x="1559744" y="495696"/>
            <a:ext cx="4933801" cy="413158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6945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C5555"/>
              </a:buClr>
              <a:buSzPts val="1600"/>
              <a:buFont typeface="Roboto"/>
              <a:buNone/>
              <a:defRPr sz="1600" cap="none">
                <a:latin typeface="Roboto"/>
                <a:ea typeface="Roboto"/>
                <a:cs typeface="Roboto"/>
                <a:sym typeface="Roboto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105" name="Google Shape;105;p13"/>
          <p:cNvSpPr txBox="1"/>
          <p:nvPr>
            <p:ph idx="2" type="body"/>
          </p:nvPr>
        </p:nvSpPr>
        <p:spPr>
          <a:xfrm>
            <a:off x="1611441" y="1616748"/>
            <a:ext cx="9240283" cy="10736504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•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318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-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3pPr>
            <a:lvl4pPr indent="-4318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4pPr>
            <a:lvl5pPr indent="-4318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6pPr>
            <a:lvl7pPr indent="-431800" lvl="6" marL="3200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7pPr>
            <a:lvl8pPr indent="-431800" lvl="7" marL="3657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8pPr>
            <a:lvl9pPr indent="-431800" lvl="8" marL="4114800" algn="l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6" name="Google Shape;106;p13"/>
          <p:cNvSpPr txBox="1"/>
          <p:nvPr>
            <p:ph idx="12" type="sldNum"/>
          </p:nvPr>
        </p:nvSpPr>
        <p:spPr>
          <a:xfrm>
            <a:off x="456138" y="129968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2 Graph left" showMasterSp="0">
  <p:cSld name="1/2 Graph lef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9347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4"/>
          <p:cNvSpPr txBox="1"/>
          <p:nvPr/>
        </p:nvSpPr>
        <p:spPr>
          <a:xfrm>
            <a:off x="1559744" y="495696"/>
            <a:ext cx="4933801" cy="380208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1600"/>
              <a:buFont typeface="Roboto Slab"/>
              <a:buNone/>
            </a:pPr>
            <a:r>
              <a:rPr b="0" i="0" lang="en-US" sz="1600" u="none" cap="none" strike="noStrike">
                <a:solidFill>
                  <a:srgbClr val="6C5555"/>
                </a:solidFill>
                <a:latin typeface="Roboto Slab"/>
                <a:ea typeface="Roboto Slab"/>
                <a:cs typeface="Roboto Slab"/>
                <a:sym typeface="Roboto Slab"/>
              </a:rPr>
              <a:t>STANNA PÅ SAJTEN /</a:t>
            </a: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-28908" y="912"/>
            <a:ext cx="12229574" cy="1371600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11" name="Google Shape;11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4"/>
          <p:cNvSpPr txBox="1"/>
          <p:nvPr>
            <p:ph idx="1" type="body"/>
          </p:nvPr>
        </p:nvSpPr>
        <p:spPr>
          <a:xfrm>
            <a:off x="1559744" y="533796"/>
            <a:ext cx="4933801" cy="413158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6945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C5555"/>
              </a:buClr>
              <a:buSzPts val="1600"/>
              <a:buFont typeface="Roboto"/>
              <a:buNone/>
              <a:defRPr sz="1600" cap="none">
                <a:latin typeface="Roboto"/>
                <a:ea typeface="Roboto"/>
                <a:cs typeface="Roboto"/>
                <a:sym typeface="Roboto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113" name="Google Shape;113;p14"/>
          <p:cNvSpPr txBox="1"/>
          <p:nvPr>
            <p:ph idx="2" type="body"/>
          </p:nvPr>
        </p:nvSpPr>
        <p:spPr>
          <a:xfrm>
            <a:off x="12838052" y="1629448"/>
            <a:ext cx="10218242" cy="10811592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•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318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-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3pPr>
            <a:lvl4pPr indent="-4318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4pPr>
            <a:lvl5pPr indent="-4318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6pPr>
            <a:lvl7pPr indent="-4318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7pPr>
            <a:lvl8pPr indent="-4318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8pPr>
            <a:lvl9pPr indent="-4318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14" name="Google Shape;114;p14"/>
          <p:cNvSpPr txBox="1"/>
          <p:nvPr>
            <p:ph idx="12" type="sldNum"/>
          </p:nvPr>
        </p:nvSpPr>
        <p:spPr>
          <a:xfrm>
            <a:off x="456125" y="129968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se intro - simple" showMasterSp="0">
  <p:cSld name="Case intro - simple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5763"/>
            <a:ext cx="24384000" cy="1370023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5"/>
          <p:cNvSpPr/>
          <p:nvPr/>
        </p:nvSpPr>
        <p:spPr>
          <a:xfrm>
            <a:off x="1350327" y="6974657"/>
            <a:ext cx="1955801" cy="52252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64275" lIns="64275" spcFirstLastPara="1" rIns="64275" wrap="square" tIns="6427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12E34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1346930" y="7291881"/>
            <a:ext cx="4413790" cy="664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oboto Slab"/>
              <a:buNone/>
            </a:pPr>
            <a:r>
              <a:rPr i="0" lang="en-US" sz="24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CASE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p15"/>
          <p:cNvSpPr txBox="1"/>
          <p:nvPr>
            <p:ph idx="1" type="body"/>
          </p:nvPr>
        </p:nvSpPr>
        <p:spPr>
          <a:xfrm>
            <a:off x="1346930" y="5752354"/>
            <a:ext cx="6371619" cy="988989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Roboto Slab"/>
              <a:buNone/>
              <a:defRPr sz="64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  <p:sp>
        <p:nvSpPr>
          <p:cNvPr id="120" name="Google Shape;120;p15"/>
          <p:cNvSpPr txBox="1"/>
          <p:nvPr>
            <p:ph idx="12" type="sldNum"/>
          </p:nvPr>
        </p:nvSpPr>
        <p:spPr>
          <a:xfrm>
            <a:off x="480475" y="129968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se intro - text new" showMasterSp="0">
  <p:cSld name="Case intro - text new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38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>
            <p:ph idx="1" type="body"/>
          </p:nvPr>
        </p:nvSpPr>
        <p:spPr>
          <a:xfrm>
            <a:off x="1598543" y="1625586"/>
            <a:ext cx="6255919" cy="10736504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Roboto"/>
              <a:buChar char="•"/>
              <a:defRPr sz="3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318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Roboto"/>
              <a:buChar char="-"/>
              <a:defRPr sz="3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3pPr>
            <a:lvl4pPr indent="-4318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4pPr>
            <a:lvl5pPr indent="-4318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6pPr>
            <a:lvl7pPr indent="-431800" lvl="6" marL="3200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7pPr>
            <a:lvl8pPr indent="-431800" lvl="7" marL="3657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8pPr>
            <a:lvl9pPr indent="-431800" lvl="8" marL="4114800" algn="l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5" name="Google Shape;125;p16"/>
          <p:cNvSpPr txBox="1"/>
          <p:nvPr/>
        </p:nvSpPr>
        <p:spPr>
          <a:xfrm>
            <a:off x="179983" y="5887481"/>
            <a:ext cx="989477" cy="2214088"/>
          </a:xfrm>
          <a:prstGeom prst="rect">
            <a:avLst/>
          </a:prstGeom>
          <a:noFill/>
          <a:ln>
            <a:noFill/>
          </a:ln>
        </p:spPr>
        <p:txBody>
          <a:bodyPr anchorCtr="0" anchor="b" bIns="69450" lIns="69450" spcFirstLastPara="1" rIns="69450" wrap="square" tIns="6945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200"/>
              <a:buFont typeface="Roboto Slab"/>
              <a:buNone/>
            </a:pP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C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A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S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E</a:t>
            </a:r>
            <a:endParaRPr/>
          </a:p>
        </p:txBody>
      </p:sp>
      <p:sp>
        <p:nvSpPr>
          <p:cNvPr id="126" name="Google Shape;126;p16"/>
          <p:cNvSpPr txBox="1"/>
          <p:nvPr>
            <p:ph idx="12" type="sldNum"/>
          </p:nvPr>
        </p:nvSpPr>
        <p:spPr>
          <a:xfrm>
            <a:off x="449150" y="129968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se" showMasterSp="0">
  <p:cSld name="Case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/>
          <p:nvPr/>
        </p:nvSpPr>
        <p:spPr>
          <a:xfrm>
            <a:off x="-5259" y="912"/>
            <a:ext cx="1356718" cy="13714176"/>
          </a:xfrm>
          <a:prstGeom prst="rect">
            <a:avLst/>
          </a:prstGeom>
          <a:solidFill>
            <a:srgbClr val="373A40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29" name="Google Shape;129;p17"/>
          <p:cNvPicPr preferRelativeResize="0"/>
          <p:nvPr/>
        </p:nvPicPr>
        <p:blipFill rotWithShape="1">
          <a:blip r:embed="rId2">
            <a:alphaModFix amt="4000"/>
          </a:blip>
          <a:srcRect b="9795" l="78630" r="16099" t="57192"/>
          <a:stretch/>
        </p:blipFill>
        <p:spPr>
          <a:xfrm>
            <a:off x="-22687" y="1332078"/>
            <a:ext cx="1375900" cy="12374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" y="0"/>
            <a:ext cx="24380645" cy="1371411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 txBox="1"/>
          <p:nvPr/>
        </p:nvSpPr>
        <p:spPr>
          <a:xfrm>
            <a:off x="179983" y="5887481"/>
            <a:ext cx="989477" cy="2214088"/>
          </a:xfrm>
          <a:prstGeom prst="rect">
            <a:avLst/>
          </a:prstGeom>
          <a:noFill/>
          <a:ln>
            <a:noFill/>
          </a:ln>
        </p:spPr>
        <p:txBody>
          <a:bodyPr anchorCtr="0" anchor="b" bIns="69450" lIns="69450" spcFirstLastPara="1" rIns="69450" wrap="square" tIns="6945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200"/>
              <a:buFont typeface="Roboto Slab"/>
              <a:buNone/>
            </a:pP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C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A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S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E</a:t>
            </a:r>
            <a:endParaRPr/>
          </a:p>
        </p:txBody>
      </p:sp>
      <p:sp>
        <p:nvSpPr>
          <p:cNvPr id="133" name="Google Shape;133;p17"/>
          <p:cNvSpPr txBox="1"/>
          <p:nvPr>
            <p:ph idx="12" type="sldNum"/>
          </p:nvPr>
        </p:nvSpPr>
        <p:spPr>
          <a:xfrm>
            <a:off x="456138" y="13017554"/>
            <a:ext cx="4380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se 1/2 grey" showMasterSp="0">
  <p:cSld name="Case 1/2 grey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/>
          <p:nvPr/>
        </p:nvSpPr>
        <p:spPr>
          <a:xfrm>
            <a:off x="2713" y="912"/>
            <a:ext cx="1344018" cy="13714176"/>
          </a:xfrm>
          <a:prstGeom prst="rect">
            <a:avLst/>
          </a:prstGeom>
          <a:solidFill>
            <a:srgbClr val="373A40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36" name="Google Shape;136;p18"/>
          <p:cNvPicPr preferRelativeResize="0"/>
          <p:nvPr/>
        </p:nvPicPr>
        <p:blipFill rotWithShape="1">
          <a:blip r:embed="rId2">
            <a:alphaModFix amt="4000"/>
          </a:blip>
          <a:srcRect b="9795" l="78630" r="16099" t="57192"/>
          <a:stretch/>
        </p:blipFill>
        <p:spPr>
          <a:xfrm>
            <a:off x="2713" y="1332078"/>
            <a:ext cx="1375900" cy="1237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/>
          <p:nvPr/>
        </p:nvSpPr>
        <p:spPr>
          <a:xfrm>
            <a:off x="12200665" y="912"/>
            <a:ext cx="12183532" cy="1371600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38" name="Google Shape;13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31" y="9294"/>
            <a:ext cx="24376216" cy="1371162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/>
          <p:cNvSpPr txBox="1"/>
          <p:nvPr/>
        </p:nvSpPr>
        <p:spPr>
          <a:xfrm>
            <a:off x="179983" y="5887481"/>
            <a:ext cx="989477" cy="2214088"/>
          </a:xfrm>
          <a:prstGeom prst="rect">
            <a:avLst/>
          </a:prstGeom>
          <a:noFill/>
          <a:ln>
            <a:noFill/>
          </a:ln>
        </p:spPr>
        <p:txBody>
          <a:bodyPr anchorCtr="0" anchor="b" bIns="69450" lIns="69450" spcFirstLastPara="1" rIns="69450" wrap="square" tIns="6945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200"/>
              <a:buFont typeface="Roboto Slab"/>
              <a:buNone/>
            </a:pP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C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A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S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E</a:t>
            </a:r>
            <a:endParaRPr/>
          </a:p>
        </p:txBody>
      </p:sp>
      <p:sp>
        <p:nvSpPr>
          <p:cNvPr id="141" name="Google Shape;141;p18"/>
          <p:cNvSpPr txBox="1"/>
          <p:nvPr>
            <p:ph idx="1" type="body"/>
          </p:nvPr>
        </p:nvSpPr>
        <p:spPr>
          <a:xfrm>
            <a:off x="2043241" y="1616748"/>
            <a:ext cx="9460914" cy="10736504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•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318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-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3pPr>
            <a:lvl4pPr indent="-4318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4pPr>
            <a:lvl5pPr indent="-4318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6pPr>
            <a:lvl7pPr indent="-431800" lvl="6" marL="3200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7pPr>
            <a:lvl8pPr indent="-431800" lvl="7" marL="3657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8pPr>
            <a:lvl9pPr indent="-431800" lvl="8" marL="4114800" algn="l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42" name="Google Shape;142;p18"/>
          <p:cNvSpPr txBox="1"/>
          <p:nvPr>
            <p:ph idx="12" type="sldNum"/>
          </p:nvPr>
        </p:nvSpPr>
        <p:spPr>
          <a:xfrm>
            <a:off x="471663" y="129968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3" name="Google Shape;143;p18"/>
          <p:cNvSpPr/>
          <p:nvPr/>
        </p:nvSpPr>
        <p:spPr>
          <a:xfrm>
            <a:off x="12200665" y="912"/>
            <a:ext cx="12183600" cy="13716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xample" showMasterSp="0">
  <p:cSld name="Example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/>
          <p:nvPr/>
        </p:nvSpPr>
        <p:spPr>
          <a:xfrm>
            <a:off x="2713" y="912"/>
            <a:ext cx="1344018" cy="13714176"/>
          </a:xfrm>
          <a:prstGeom prst="rect">
            <a:avLst/>
          </a:prstGeom>
          <a:solidFill>
            <a:srgbClr val="5B9DBD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46" name="Google Shape;146;p19"/>
          <p:cNvPicPr preferRelativeResize="0"/>
          <p:nvPr/>
        </p:nvPicPr>
        <p:blipFill rotWithShape="1">
          <a:blip r:embed="rId2">
            <a:alphaModFix amt="4000"/>
          </a:blip>
          <a:srcRect b="9795" l="78630" r="16195" t="57192"/>
          <a:stretch/>
        </p:blipFill>
        <p:spPr>
          <a:xfrm>
            <a:off x="2713" y="1332078"/>
            <a:ext cx="1350500" cy="1237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 txBox="1"/>
          <p:nvPr/>
        </p:nvSpPr>
        <p:spPr>
          <a:xfrm>
            <a:off x="179983" y="5195967"/>
            <a:ext cx="989477" cy="3806667"/>
          </a:xfrm>
          <a:prstGeom prst="rect">
            <a:avLst/>
          </a:prstGeom>
          <a:noFill/>
          <a:ln>
            <a:noFill/>
          </a:ln>
        </p:spPr>
        <p:txBody>
          <a:bodyPr anchorCtr="0" anchor="b" bIns="69450" lIns="69450" spcFirstLastPara="1" rIns="69450" wrap="square" tIns="6945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200"/>
              <a:buFont typeface="Roboto Slab"/>
              <a:buNone/>
            </a:pP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E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X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A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M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P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L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E</a:t>
            </a:r>
            <a:endParaRPr/>
          </a:p>
        </p:txBody>
      </p:sp>
      <p:pic>
        <p:nvPicPr>
          <p:cNvPr id="148" name="Google Shape;14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9"/>
          <p:cNvSpPr txBox="1"/>
          <p:nvPr>
            <p:ph idx="12" type="sldNum"/>
          </p:nvPr>
        </p:nvSpPr>
        <p:spPr>
          <a:xfrm>
            <a:off x="458963" y="129968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xample 1/2 grey" showMasterSp="0">
  <p:cSld name="Example 1/2 grey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/>
          <p:nvPr/>
        </p:nvSpPr>
        <p:spPr>
          <a:xfrm>
            <a:off x="2713" y="912"/>
            <a:ext cx="1344018" cy="13714176"/>
          </a:xfrm>
          <a:prstGeom prst="rect">
            <a:avLst/>
          </a:prstGeom>
          <a:solidFill>
            <a:srgbClr val="5B9DBD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52" name="Google Shape;152;p20"/>
          <p:cNvPicPr preferRelativeResize="0"/>
          <p:nvPr/>
        </p:nvPicPr>
        <p:blipFill rotWithShape="1">
          <a:blip r:embed="rId2">
            <a:alphaModFix amt="4000"/>
          </a:blip>
          <a:srcRect b="9795" l="78630" r="16195" t="57192"/>
          <a:stretch/>
        </p:blipFill>
        <p:spPr>
          <a:xfrm>
            <a:off x="2713" y="1332078"/>
            <a:ext cx="1350500" cy="1237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0"/>
          <p:cNvSpPr txBox="1"/>
          <p:nvPr/>
        </p:nvSpPr>
        <p:spPr>
          <a:xfrm>
            <a:off x="179983" y="5195967"/>
            <a:ext cx="989477" cy="3806667"/>
          </a:xfrm>
          <a:prstGeom prst="rect">
            <a:avLst/>
          </a:prstGeom>
          <a:noFill/>
          <a:ln>
            <a:noFill/>
          </a:ln>
        </p:spPr>
        <p:txBody>
          <a:bodyPr anchorCtr="0" anchor="b" bIns="69450" lIns="69450" spcFirstLastPara="1" rIns="69450" wrap="square" tIns="6945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200"/>
              <a:buFont typeface="Roboto Slab"/>
              <a:buNone/>
            </a:pP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E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X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A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M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P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L</a:t>
            </a:r>
            <a:b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</a:br>
            <a:r>
              <a:rPr b="0" i="0" lang="en-US" sz="3200" u="none" cap="none" strike="noStrike">
                <a:solidFill>
                  <a:srgbClr val="FEFEFE"/>
                </a:solidFill>
                <a:latin typeface="Roboto Slab"/>
                <a:ea typeface="Roboto Slab"/>
                <a:cs typeface="Roboto Slab"/>
                <a:sym typeface="Roboto Slab"/>
              </a:rPr>
              <a:t>E</a:t>
            </a:r>
            <a:endParaRPr/>
          </a:p>
        </p:txBody>
      </p:sp>
      <p:sp>
        <p:nvSpPr>
          <p:cNvPr id="154" name="Google Shape;154;p20"/>
          <p:cNvSpPr/>
          <p:nvPr/>
        </p:nvSpPr>
        <p:spPr>
          <a:xfrm>
            <a:off x="12200665" y="912"/>
            <a:ext cx="12183532" cy="1371600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55" name="Google Shape;15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0"/>
          <p:cNvSpPr txBox="1"/>
          <p:nvPr>
            <p:ph idx="1" type="body"/>
          </p:nvPr>
        </p:nvSpPr>
        <p:spPr>
          <a:xfrm>
            <a:off x="2043241" y="1616748"/>
            <a:ext cx="9460914" cy="10736504"/>
          </a:xfrm>
          <a:prstGeom prst="rect">
            <a:avLst/>
          </a:prstGeom>
          <a:noFill/>
          <a:ln>
            <a:noFill/>
          </a:ln>
        </p:spPr>
        <p:txBody>
          <a:bodyPr anchorCtr="0" anchor="t" bIns="69450" lIns="69450" spcFirstLastPara="1" rIns="69450" wrap="square" tIns="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•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318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Char char="-"/>
              <a:defRPr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318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3pPr>
            <a:lvl4pPr indent="-4318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4pPr>
            <a:lvl5pPr indent="-4318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5pPr>
            <a:lvl6pPr indent="-431800" lvl="5" marL="2743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6pPr>
            <a:lvl7pPr indent="-431800" lvl="6" marL="3200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7pPr>
            <a:lvl8pPr indent="-431800" lvl="7" marL="3657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8pPr>
            <a:lvl9pPr indent="-431800" lvl="8" marL="4114800" algn="l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Clr>
                <a:srgbClr val="6C5555"/>
              </a:buClr>
              <a:buSzPts val="3200"/>
              <a:buFont typeface="Roboto"/>
              <a:buChar char="•"/>
              <a:defRPr sz="3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57" name="Google Shape;157;p20"/>
          <p:cNvSpPr txBox="1"/>
          <p:nvPr>
            <p:ph idx="12" type="sldNum"/>
          </p:nvPr>
        </p:nvSpPr>
        <p:spPr>
          <a:xfrm>
            <a:off x="458963" y="12996862"/>
            <a:ext cx="438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-slide (Blue)" showMasterSp="0">
  <p:cSld name="Quote-slide (Blue)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53" y="-1"/>
            <a:ext cx="24381250" cy="13714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46200" cy="134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1"/>
          <p:cNvSpPr txBox="1"/>
          <p:nvPr>
            <p:ph idx="1" type="body"/>
          </p:nvPr>
        </p:nvSpPr>
        <p:spPr>
          <a:xfrm>
            <a:off x="3036748" y="4079435"/>
            <a:ext cx="18310504" cy="5557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69450" lIns="69450" spcFirstLastPara="1" rIns="6945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Roboto Slab"/>
              <a:buNone/>
              <a:defRPr b="0" i="0" sz="8800" u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-slide (Red)" showMasterSp="0">
  <p:cSld name="Quote-slide (Blue)_1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24384019" cy="137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46200" cy="134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 txBox="1"/>
          <p:nvPr>
            <p:ph idx="1" type="body"/>
          </p:nvPr>
        </p:nvSpPr>
        <p:spPr>
          <a:xfrm>
            <a:off x="3036748" y="4079435"/>
            <a:ext cx="18310500" cy="55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9450" lIns="69450" spcFirstLastPara="1" rIns="69450" wrap="square" tIns="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Roboto Slab"/>
              <a:buNone/>
              <a:defRPr b="0" i="0" sz="8800" u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Medium Red" showMasterSp="0">
  <p:cSld name="Intro Red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3"/>
          <p:cNvSpPr txBox="1"/>
          <p:nvPr>
            <p:ph idx="1" type="body"/>
          </p:nvPr>
        </p:nvSpPr>
        <p:spPr>
          <a:xfrm>
            <a:off x="13616400" y="3024050"/>
            <a:ext cx="9427500" cy="54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3475" lIns="73475" spcFirstLastPara="1" rIns="73475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Roboto Slab"/>
              <a:buNone/>
              <a:defRPr b="0" i="0" sz="8800" u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Red 1" showMasterSp="0">
  <p:cSld name="Intro Red_1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4"/>
          <p:cNvSpPr txBox="1"/>
          <p:nvPr>
            <p:ph idx="1" type="body"/>
          </p:nvPr>
        </p:nvSpPr>
        <p:spPr>
          <a:xfrm>
            <a:off x="13616400" y="3024050"/>
            <a:ext cx="9427500" cy="54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3475" lIns="73475" spcFirstLastPara="1" rIns="73475" wrap="square" tIns="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Roboto Slab"/>
              <a:buNone/>
              <a:defRPr b="0" i="0" sz="8800" u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rtl="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Blue" showMasterSp="0">
  <p:cSld name="Intro Blue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/>
          <p:nvPr>
            <p:ph idx="12" type="sldNum"/>
          </p:nvPr>
        </p:nvSpPr>
        <p:spPr>
          <a:xfrm>
            <a:off x="11968225" y="13073062"/>
            <a:ext cx="438024" cy="440308"/>
          </a:xfrm>
          <a:prstGeom prst="rect">
            <a:avLst/>
          </a:prstGeom>
          <a:noFill/>
          <a:ln>
            <a:noFill/>
          </a:ln>
        </p:spPr>
        <p:txBody>
          <a:bodyPr anchorCtr="0" anchor="t" bIns="71425" lIns="71425" spcFirstLastPara="1" rIns="71425" wrap="square" tIns="7142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2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2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2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2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2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2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2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2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  <a:defRPr sz="2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3436" y="-2702"/>
            <a:ext cx="1343577" cy="134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3436" y="0"/>
            <a:ext cx="24427436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5"/>
          <p:cNvSpPr txBox="1"/>
          <p:nvPr>
            <p:ph idx="1" type="body"/>
          </p:nvPr>
        </p:nvSpPr>
        <p:spPr>
          <a:xfrm>
            <a:off x="1300150" y="3032350"/>
            <a:ext cx="9467400" cy="54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3475" lIns="73475" spcFirstLastPara="1" rIns="73475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8800"/>
              <a:buFont typeface="Roboto Slab"/>
              <a:buNone/>
              <a:defRPr b="0" i="0" sz="8800" u="none" strike="noStrike"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White" showMasterSp="0">
  <p:cSld name="1_Intro Blue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0363" y="5170"/>
            <a:ext cx="24383999" cy="137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3" y="0"/>
            <a:ext cx="1343577" cy="134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6"/>
          <p:cNvSpPr txBox="1"/>
          <p:nvPr>
            <p:ph idx="1" type="body"/>
          </p:nvPr>
        </p:nvSpPr>
        <p:spPr>
          <a:xfrm>
            <a:off x="1346925" y="3032350"/>
            <a:ext cx="9493200" cy="54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3475" lIns="73475" spcFirstLastPara="1" rIns="73475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8800"/>
              <a:buFont typeface="Roboto Slab"/>
              <a:buNone/>
              <a:defRPr b="0" i="0" sz="8800" u="none" strike="noStrike">
                <a:latin typeface="Roboto Slab"/>
                <a:ea typeface="Roboto Slab"/>
                <a:cs typeface="Roboto Slab"/>
                <a:sym typeface="Roboto Slab"/>
              </a:defRPr>
            </a:lvl1pPr>
            <a:lvl2pPr indent="-39433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-"/>
              <a:defRPr/>
            </a:lvl2pPr>
            <a:lvl3pPr indent="-39433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5pPr>
            <a:lvl6pPr indent="-394335" lvl="5" marL="27432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6pPr>
            <a:lvl7pPr indent="-394335" lvl="6" marL="32004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7pPr>
            <a:lvl8pPr indent="-394334" lvl="7" marL="36576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8pPr>
            <a:lvl9pPr indent="-394334" lvl="8" marL="4114800" algn="l">
              <a:lnSpc>
                <a:spcPct val="120000"/>
              </a:lnSpc>
              <a:spcBef>
                <a:spcPts val="5900"/>
              </a:spcBef>
              <a:spcAft>
                <a:spcPts val="0"/>
              </a:spcAft>
              <a:buClr>
                <a:srgbClr val="6C5555"/>
              </a:buClr>
              <a:buSzPts val="261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!" showMasterSp="0">
  <p:cSld name="Thank you!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10888" y="9584612"/>
            <a:ext cx="591188" cy="359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92709" y="9441967"/>
            <a:ext cx="589077" cy="645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75889" y="9505098"/>
            <a:ext cx="617662" cy="518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24384000" cy="13716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1.xml"/><Relationship Id="rId1" Type="http://schemas.openxmlformats.org/officeDocument/2006/relationships/image" Target="../media/image3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26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5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29" Type="http://schemas.openxmlformats.org/officeDocument/2006/relationships/theme" Target="../theme/theme1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E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-92"/>
            <a:ext cx="24381251" cy="13716185"/>
          </a:xfrm>
          <a:prstGeom prst="rect">
            <a:avLst/>
          </a:prstGeom>
          <a:solidFill>
            <a:srgbClr val="C32829"/>
          </a:solidFill>
          <a:ln>
            <a:noFill/>
          </a:ln>
        </p:spPr>
        <p:txBody>
          <a:bodyPr anchorCtr="0" anchor="ctr" bIns="69450" lIns="69450" spcFirstLastPara="1" rIns="69450" wrap="square" tIns="6945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600"/>
              <a:buFont typeface="Roboto Slab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1221618" y="7647757"/>
            <a:ext cx="1308101" cy="52252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64275" lIns="64275" spcFirstLastPara="1" rIns="64275" wrap="square" tIns="6427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12E34"/>
              </a:buClr>
              <a:buSzPts val="2600"/>
              <a:buFont typeface="Helvetica Neue"/>
              <a:buNone/>
            </a:pPr>
            <a:r>
              <a:t/>
            </a:r>
            <a:endParaRPr b="0" i="0" sz="2600" u="none" cap="none" strike="noStrike">
              <a:solidFill>
                <a:srgbClr val="6C555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8" name="Google Shape;8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9106755" y="10682703"/>
            <a:ext cx="6182066" cy="309103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 txBox="1"/>
          <p:nvPr>
            <p:ph type="title"/>
          </p:nvPr>
        </p:nvSpPr>
        <p:spPr>
          <a:xfrm>
            <a:off x="4387452" y="357187"/>
            <a:ext cx="15609097" cy="3036095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0"/>
              <a:buFont typeface="Helvetica Neue"/>
              <a:buNone/>
              <a:defRPr b="0" i="0" sz="1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0"/>
              <a:buFont typeface="Helvetica Neue"/>
              <a:buNone/>
              <a:defRPr b="0" i="0" sz="1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0"/>
              <a:buFont typeface="Helvetica Neue"/>
              <a:buNone/>
              <a:defRPr b="0" i="0" sz="1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0"/>
              <a:buFont typeface="Helvetica Neue"/>
              <a:buNone/>
              <a:defRPr b="0" i="0" sz="1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0"/>
              <a:buFont typeface="Helvetica Neue"/>
              <a:buNone/>
              <a:defRPr b="0" i="0" sz="1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0"/>
              <a:buFont typeface="Helvetica Neue"/>
              <a:buNone/>
              <a:defRPr b="0" i="0" sz="1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0"/>
              <a:buFont typeface="Helvetica Neue"/>
              <a:buNone/>
              <a:defRPr b="0" i="0" sz="1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0"/>
              <a:buFont typeface="Helvetica Neue"/>
              <a:buNone/>
              <a:defRPr b="0" i="0" sz="1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0"/>
              <a:buFont typeface="Helvetica Neue"/>
              <a:buNone/>
              <a:defRPr b="0" i="0" sz="11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763" y="1257"/>
            <a:ext cx="24384000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387452" y="3643312"/>
            <a:ext cx="15609097" cy="8840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71425" lIns="71425" spcFirstLastPara="1" rIns="71425" wrap="square" tIns="71425">
            <a:noAutofit/>
          </a:bodyPr>
          <a:lstStyle>
            <a:lvl1pPr indent="-467994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5555"/>
              </a:buClr>
              <a:buSzPts val="3770"/>
              <a:buFont typeface="Roboto"/>
              <a:buChar char="•"/>
              <a:defRPr i="0" sz="2600" u="none" cap="none" strike="noStrike">
                <a:solidFill>
                  <a:srgbClr val="6C555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67994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770"/>
              <a:buFont typeface="Roboto"/>
              <a:buChar char="-"/>
              <a:defRPr i="0" sz="2600" u="none" cap="none" strike="noStrike">
                <a:solidFill>
                  <a:srgbClr val="6C5555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67994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770"/>
              <a:buFont typeface="Roboto"/>
              <a:buChar char="•"/>
              <a:defRPr i="0" sz="2600" u="none" cap="none" strike="noStrike">
                <a:solidFill>
                  <a:srgbClr val="6C5555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67994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770"/>
              <a:buFont typeface="Roboto"/>
              <a:buChar char="•"/>
              <a:defRPr i="0" sz="2600" u="none" cap="none" strike="noStrike">
                <a:solidFill>
                  <a:srgbClr val="6C5555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67995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770"/>
              <a:buFont typeface="Roboto"/>
              <a:buChar char="•"/>
              <a:defRPr i="0" sz="2600" u="none" cap="none" strike="noStrike">
                <a:solidFill>
                  <a:srgbClr val="6C5555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67995" lvl="5" marL="2743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770"/>
              <a:buFont typeface="Roboto"/>
              <a:buChar char="•"/>
              <a:defRPr i="0" sz="2600" u="none" cap="none" strike="noStrike">
                <a:solidFill>
                  <a:srgbClr val="6C5555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467995" lvl="6" marL="32004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770"/>
              <a:buFont typeface="Roboto"/>
              <a:buChar char="•"/>
              <a:defRPr i="0" sz="2600" u="none" cap="none" strike="noStrike">
                <a:solidFill>
                  <a:srgbClr val="6C5555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467995" lvl="7" marL="3657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6C5555"/>
              </a:buClr>
              <a:buSzPts val="3770"/>
              <a:buFont typeface="Roboto"/>
              <a:buChar char="•"/>
              <a:defRPr i="0" sz="2600" u="none" cap="none" strike="noStrike">
                <a:solidFill>
                  <a:srgbClr val="6C5555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467995" lvl="8" marL="4114800" marR="0" rtl="0" algn="l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Clr>
                <a:srgbClr val="6C5555"/>
              </a:buClr>
              <a:buSzPts val="3770"/>
              <a:buFont typeface="Roboto"/>
              <a:buChar char="•"/>
              <a:defRPr i="0" sz="2600" u="none" cap="none" strike="noStrike">
                <a:solidFill>
                  <a:srgbClr val="6C5555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0" r:id="rId25"/>
    <p:sldLayoutId id="2147483671" r:id="rId26"/>
    <p:sldLayoutId id="2147483672" r:id="rId27"/>
    <p:sldLayoutId id="2147483673" r:id="rId2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9.png"/><Relationship Id="rId6" Type="http://schemas.openxmlformats.org/officeDocument/2006/relationships/image" Target="../media/image28.png"/><Relationship Id="rId7" Type="http://schemas.openxmlformats.org/officeDocument/2006/relationships/image" Target="../media/image27.png"/><Relationship Id="rId8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9.png"/><Relationship Id="rId6" Type="http://schemas.openxmlformats.org/officeDocument/2006/relationships/image" Target="../media/image28.png"/><Relationship Id="rId7" Type="http://schemas.openxmlformats.org/officeDocument/2006/relationships/image" Target="../media/image27.png"/><Relationship Id="rId8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>
            <p:ph idx="1" type="body"/>
          </p:nvPr>
        </p:nvSpPr>
        <p:spPr>
          <a:xfrm>
            <a:off x="10824525" y="2486525"/>
            <a:ext cx="12163800" cy="5455500"/>
          </a:xfrm>
          <a:prstGeom prst="rect">
            <a:avLst/>
          </a:prstGeom>
        </p:spPr>
        <p:txBody>
          <a:bodyPr anchorCtr="0" anchor="ctr" bIns="73475" lIns="73475" spcFirstLastPara="1" rIns="7347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have come to save humans from Digital Experiences that suck</a:t>
            </a:r>
            <a:endParaRPr/>
          </a:p>
        </p:txBody>
      </p:sp>
      <p:pic>
        <p:nvPicPr>
          <p:cNvPr id="191" name="Google Shape;19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6650" y="128475"/>
            <a:ext cx="9337626" cy="13209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>
            <p:ph idx="1" type="body"/>
          </p:nvPr>
        </p:nvSpPr>
        <p:spPr>
          <a:xfrm>
            <a:off x="1164325" y="5841168"/>
            <a:ext cx="14989500" cy="27450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Autofit/>
          </a:bodyPr>
          <a:lstStyle/>
          <a:p>
            <a:pPr indent="7937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200"/>
              <a:buFont typeface="Roboto Slab"/>
              <a:buNone/>
            </a:pPr>
            <a:r>
              <a:rPr lang="en-US"/>
              <a:t>HEAT meet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</a:rPr>
              <a:t>Hypothesis Exploration And Triangulation meeting</a:t>
            </a:r>
            <a:endParaRPr sz="2400">
              <a:solidFill>
                <a:schemeClr val="lt1"/>
              </a:solidFill>
            </a:endParaRPr>
          </a:p>
          <a:p>
            <a:pPr indent="7937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200"/>
              <a:buFont typeface="Roboto Slab"/>
              <a:buNone/>
            </a:pPr>
            <a:r>
              <a:t/>
            </a:r>
            <a:endParaRPr/>
          </a:p>
        </p:txBody>
      </p:sp>
      <p:sp>
        <p:nvSpPr>
          <p:cNvPr id="197" name="Google Shape;197;p29"/>
          <p:cNvSpPr txBox="1"/>
          <p:nvPr>
            <p:ph idx="2" type="body"/>
          </p:nvPr>
        </p:nvSpPr>
        <p:spPr>
          <a:xfrm>
            <a:off x="1206366" y="8152565"/>
            <a:ext cx="15375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246062" lvl="0" marL="254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Roboto"/>
              <a:buNone/>
            </a:pPr>
            <a:r>
              <a:rPr lang="en-US"/>
              <a:t>2023-01-12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idx="1" type="body"/>
          </p:nvPr>
        </p:nvSpPr>
        <p:spPr>
          <a:xfrm>
            <a:off x="3036750" y="4384226"/>
            <a:ext cx="18310500" cy="2909400"/>
          </a:xfrm>
          <a:prstGeom prst="rect">
            <a:avLst/>
          </a:prstGeom>
        </p:spPr>
        <p:txBody>
          <a:bodyPr anchorCtr="0" anchor="ctr" bIns="69450" lIns="69450" spcFirstLastPara="1" rIns="6945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Goal of this workshop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Find and define new experiments with high potential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sp>
        <p:nvSpPr>
          <p:cNvPr id="203" name="Google Shape;203;p30"/>
          <p:cNvSpPr txBox="1"/>
          <p:nvPr/>
        </p:nvSpPr>
        <p:spPr>
          <a:xfrm>
            <a:off x="4297725" y="7579275"/>
            <a:ext cx="156792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 Slab"/>
              <a:buChar char="-"/>
            </a:pPr>
            <a:r>
              <a:rPr lang="en-US" sz="36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Ideas will be collected, summarized and scored (for prioritization) </a:t>
            </a:r>
            <a:endParaRPr sz="3600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 Slab"/>
              <a:buChar char="-"/>
            </a:pPr>
            <a:r>
              <a:rPr lang="en-US" sz="36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Go into our hypothesis/idea backlog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/>
          <p:nvPr>
            <p:ph idx="1" type="body"/>
          </p:nvPr>
        </p:nvSpPr>
        <p:spPr>
          <a:xfrm>
            <a:off x="11138967" y="3164837"/>
            <a:ext cx="11830800" cy="905400"/>
          </a:xfrm>
          <a:prstGeom prst="rect">
            <a:avLst/>
          </a:prstGeom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Background data &amp; insights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09" name="Google Shape;209;p31"/>
          <p:cNvSpPr txBox="1"/>
          <p:nvPr>
            <p:ph idx="2" type="body"/>
          </p:nvPr>
        </p:nvSpPr>
        <p:spPr>
          <a:xfrm>
            <a:off x="11138967" y="4460237"/>
            <a:ext cx="11830800" cy="905400"/>
          </a:xfrm>
          <a:prstGeom prst="rect">
            <a:avLst/>
          </a:prstGeom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Hypothesis generation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10" name="Google Shape;210;p31"/>
          <p:cNvSpPr txBox="1"/>
          <p:nvPr>
            <p:ph idx="3" type="body"/>
          </p:nvPr>
        </p:nvSpPr>
        <p:spPr>
          <a:xfrm>
            <a:off x="11138967" y="5754242"/>
            <a:ext cx="11830800" cy="905400"/>
          </a:xfrm>
          <a:prstGeom prst="rect">
            <a:avLst/>
          </a:prstGeom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Share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11" name="Google Shape;211;p31"/>
          <p:cNvSpPr txBox="1"/>
          <p:nvPr>
            <p:ph idx="4" type="body"/>
          </p:nvPr>
        </p:nvSpPr>
        <p:spPr>
          <a:xfrm>
            <a:off x="11138967" y="7046852"/>
            <a:ext cx="11830800" cy="905400"/>
          </a:xfrm>
          <a:prstGeom prst="rect">
            <a:avLst/>
          </a:prstGeom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Sketch solutions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12" name="Google Shape;212;p31"/>
          <p:cNvSpPr txBox="1"/>
          <p:nvPr>
            <p:ph idx="5" type="body"/>
          </p:nvPr>
        </p:nvSpPr>
        <p:spPr>
          <a:xfrm>
            <a:off x="11138967" y="8338067"/>
            <a:ext cx="11830800" cy="905400"/>
          </a:xfrm>
          <a:prstGeom prst="rect">
            <a:avLst/>
          </a:prstGeom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Share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13" name="Google Shape;213;p31"/>
          <p:cNvSpPr txBox="1"/>
          <p:nvPr>
            <p:ph idx="6" type="body"/>
          </p:nvPr>
        </p:nvSpPr>
        <p:spPr>
          <a:xfrm>
            <a:off x="9754380" y="3164837"/>
            <a:ext cx="905400" cy="905400"/>
          </a:xfrm>
          <a:prstGeom prst="rect">
            <a:avLst/>
          </a:prstGeom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1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14" name="Google Shape;214;p31"/>
          <p:cNvSpPr txBox="1"/>
          <p:nvPr>
            <p:ph idx="7" type="body"/>
          </p:nvPr>
        </p:nvSpPr>
        <p:spPr>
          <a:xfrm>
            <a:off x="9754380" y="4460237"/>
            <a:ext cx="905400" cy="905400"/>
          </a:xfrm>
          <a:prstGeom prst="rect">
            <a:avLst/>
          </a:prstGeom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2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15" name="Google Shape;215;p31"/>
          <p:cNvSpPr txBox="1"/>
          <p:nvPr>
            <p:ph idx="8" type="body"/>
          </p:nvPr>
        </p:nvSpPr>
        <p:spPr>
          <a:xfrm>
            <a:off x="9754380" y="5754242"/>
            <a:ext cx="905400" cy="905400"/>
          </a:xfrm>
          <a:prstGeom prst="rect">
            <a:avLst/>
          </a:prstGeom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3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16" name="Google Shape;216;p31"/>
          <p:cNvSpPr txBox="1"/>
          <p:nvPr>
            <p:ph idx="9" type="body"/>
          </p:nvPr>
        </p:nvSpPr>
        <p:spPr>
          <a:xfrm>
            <a:off x="9773430" y="7046852"/>
            <a:ext cx="905400" cy="905400"/>
          </a:xfrm>
          <a:prstGeom prst="rect">
            <a:avLst/>
          </a:prstGeom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4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17" name="Google Shape;217;p31"/>
          <p:cNvSpPr txBox="1"/>
          <p:nvPr>
            <p:ph idx="13" type="body"/>
          </p:nvPr>
        </p:nvSpPr>
        <p:spPr>
          <a:xfrm>
            <a:off x="9754380" y="8338067"/>
            <a:ext cx="905400" cy="905400"/>
          </a:xfrm>
          <a:prstGeom prst="rect">
            <a:avLst/>
          </a:prstGeom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5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18" name="Google Shape;218;p31"/>
          <p:cNvSpPr txBox="1"/>
          <p:nvPr>
            <p:ph idx="14" type="body"/>
          </p:nvPr>
        </p:nvSpPr>
        <p:spPr>
          <a:xfrm>
            <a:off x="1320109" y="6433479"/>
            <a:ext cx="5312700" cy="989100"/>
          </a:xfrm>
          <a:prstGeom prst="rect">
            <a:avLst/>
          </a:prstGeom>
        </p:spPr>
        <p:txBody>
          <a:bodyPr anchorCtr="0" anchor="b" bIns="50800" lIns="50800" spcFirstLastPara="1" rIns="50800" wrap="square" tIns="508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219" name="Google Shape;219;p31"/>
          <p:cNvSpPr txBox="1"/>
          <p:nvPr>
            <p:ph idx="5" type="body"/>
          </p:nvPr>
        </p:nvSpPr>
        <p:spPr>
          <a:xfrm>
            <a:off x="11138967" y="9557267"/>
            <a:ext cx="11830800" cy="905400"/>
          </a:xfrm>
          <a:prstGeom prst="rect">
            <a:avLst/>
          </a:prstGeom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Wrap-up!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20" name="Google Shape;220;p31"/>
          <p:cNvSpPr txBox="1"/>
          <p:nvPr>
            <p:ph idx="13" type="body"/>
          </p:nvPr>
        </p:nvSpPr>
        <p:spPr>
          <a:xfrm>
            <a:off x="9754380" y="9557267"/>
            <a:ext cx="905400" cy="905400"/>
          </a:xfrm>
          <a:prstGeom prst="rect">
            <a:avLst/>
          </a:prstGeom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6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2"/>
          <p:cNvSpPr txBox="1"/>
          <p:nvPr>
            <p:ph idx="1" type="body"/>
          </p:nvPr>
        </p:nvSpPr>
        <p:spPr>
          <a:xfrm>
            <a:off x="3036748" y="4079435"/>
            <a:ext cx="18310500" cy="5557200"/>
          </a:xfrm>
          <a:prstGeom prst="rect">
            <a:avLst/>
          </a:prstGeom>
        </p:spPr>
        <p:txBody>
          <a:bodyPr anchorCtr="0" anchor="ctr" bIns="69450" lIns="69450" spcFirstLastPara="1" rIns="6945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Background data &amp; insights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(10 min)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 txBox="1"/>
          <p:nvPr>
            <p:ph idx="1" type="body"/>
          </p:nvPr>
        </p:nvSpPr>
        <p:spPr>
          <a:xfrm>
            <a:off x="3036748" y="4079435"/>
            <a:ext cx="18310500" cy="5557200"/>
          </a:xfrm>
          <a:prstGeom prst="rect">
            <a:avLst/>
          </a:prstGeom>
        </p:spPr>
        <p:txBody>
          <a:bodyPr anchorCtr="0" anchor="ctr" bIns="69450" lIns="69450" spcFirstLastPara="1" rIns="6945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Focus area: ---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E</a:t>
            </a:r>
            <a:r>
              <a:rPr lang="en-US" sz="3600"/>
              <a:t>xample: Checkout</a:t>
            </a:r>
            <a:endParaRPr sz="3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idx="4" type="body"/>
          </p:nvPr>
        </p:nvSpPr>
        <p:spPr>
          <a:xfrm>
            <a:off x="1336754" y="3896483"/>
            <a:ext cx="6517200" cy="989100"/>
          </a:xfrm>
          <a:prstGeom prst="rect">
            <a:avLst/>
          </a:prstGeom>
        </p:spPr>
        <p:txBody>
          <a:bodyPr anchorCtr="0" anchor="b" bIns="50800" lIns="50800" spcFirstLastPara="1" rIns="50800" wrap="square" tIns="508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Data data</a:t>
            </a:r>
            <a:endParaRPr/>
          </a:p>
        </p:txBody>
      </p:sp>
      <p:sp>
        <p:nvSpPr>
          <p:cNvPr id="236" name="Google Shape;236;p34"/>
          <p:cNvSpPr txBox="1"/>
          <p:nvPr>
            <p:ph idx="12" type="sldNum"/>
          </p:nvPr>
        </p:nvSpPr>
        <p:spPr>
          <a:xfrm>
            <a:off x="454088" y="12969337"/>
            <a:ext cx="438000" cy="440400"/>
          </a:xfrm>
          <a:prstGeom prst="rect">
            <a:avLst/>
          </a:prstGeom>
        </p:spPr>
        <p:txBody>
          <a:bodyPr anchorCtr="0" anchor="t" bIns="71425" lIns="71425" spcFirstLastPara="1" rIns="71425" wrap="square" tIns="7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37" name="Google Shape;23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1900" y="6540833"/>
            <a:ext cx="1838325" cy="3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idx="1" type="body"/>
          </p:nvPr>
        </p:nvSpPr>
        <p:spPr>
          <a:xfrm>
            <a:off x="3036748" y="4079435"/>
            <a:ext cx="18310500" cy="5557200"/>
          </a:xfrm>
          <a:prstGeom prst="rect">
            <a:avLst/>
          </a:prstGeom>
        </p:spPr>
        <p:txBody>
          <a:bodyPr anchorCtr="0" anchor="ctr" bIns="69450" lIns="69450" spcFirstLastPara="1" rIns="6945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Exercise: Hypothesis generation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(5 min)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/>
          <p:nvPr>
            <p:ph idx="2" type="body"/>
          </p:nvPr>
        </p:nvSpPr>
        <p:spPr>
          <a:xfrm>
            <a:off x="1363480" y="1261634"/>
            <a:ext cx="21657000" cy="875400"/>
          </a:xfrm>
          <a:prstGeom prst="rect">
            <a:avLst/>
          </a:prstGeom>
        </p:spPr>
        <p:txBody>
          <a:bodyPr anchorCtr="0" anchor="b" bIns="69450" lIns="69450" spcFirstLastPara="1" rIns="69450" wrap="square" tIns="69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Hypothesis generation (5 min)</a:t>
            </a:r>
            <a:endParaRPr/>
          </a:p>
        </p:txBody>
      </p:sp>
      <p:sp>
        <p:nvSpPr>
          <p:cNvPr id="248" name="Google Shape;248;p36"/>
          <p:cNvSpPr txBox="1"/>
          <p:nvPr>
            <p:ph idx="12" type="sldNum"/>
          </p:nvPr>
        </p:nvSpPr>
        <p:spPr>
          <a:xfrm>
            <a:off x="456138" y="12920662"/>
            <a:ext cx="438000" cy="440400"/>
          </a:xfrm>
          <a:prstGeom prst="rect">
            <a:avLst/>
          </a:prstGeom>
        </p:spPr>
        <p:txBody>
          <a:bodyPr anchorCtr="0" anchor="t" bIns="71425" lIns="71425" spcFirstLastPara="1" rIns="71425" wrap="square" tIns="7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9" name="Google Shape;249;p36"/>
          <p:cNvPicPr preferRelativeResize="0"/>
          <p:nvPr/>
        </p:nvPicPr>
        <p:blipFill rotWithShape="1">
          <a:blip r:embed="rId3">
            <a:alphaModFix/>
          </a:blip>
          <a:srcRect b="0" l="47698" r="0" t="0"/>
          <a:stretch/>
        </p:blipFill>
        <p:spPr>
          <a:xfrm>
            <a:off x="8202778" y="3769815"/>
            <a:ext cx="7978422" cy="347182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6"/>
          <p:cNvSpPr txBox="1"/>
          <p:nvPr/>
        </p:nvSpPr>
        <p:spPr>
          <a:xfrm>
            <a:off x="5031575" y="7565450"/>
            <a:ext cx="16632600" cy="19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" name="Google Shape;251;p36"/>
          <p:cNvSpPr txBox="1"/>
          <p:nvPr/>
        </p:nvSpPr>
        <p:spPr>
          <a:xfrm>
            <a:off x="5515275" y="7421075"/>
            <a:ext cx="144090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" name="Google Shape;252;p36"/>
          <p:cNvSpPr txBox="1"/>
          <p:nvPr/>
        </p:nvSpPr>
        <p:spPr>
          <a:xfrm>
            <a:off x="5515275" y="8298175"/>
            <a:ext cx="14726700" cy="19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Keywords</a:t>
            </a:r>
            <a:r>
              <a:rPr lang="en-US" sz="4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are good enough, and the hypothesis should fit on a post-it note</a:t>
            </a:r>
            <a:endParaRPr sz="4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7"/>
          <p:cNvSpPr txBox="1"/>
          <p:nvPr>
            <p:ph idx="1" type="body"/>
          </p:nvPr>
        </p:nvSpPr>
        <p:spPr>
          <a:xfrm>
            <a:off x="3036748" y="1564835"/>
            <a:ext cx="18310500" cy="5557200"/>
          </a:xfrm>
          <a:prstGeom prst="rect">
            <a:avLst/>
          </a:prstGeom>
        </p:spPr>
        <p:txBody>
          <a:bodyPr anchorCtr="0" anchor="ctr" bIns="69450" lIns="69450" spcFirstLastPara="1" rIns="6945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Share hypotheses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(10 min)</a:t>
            </a:r>
            <a:endParaRPr/>
          </a:p>
        </p:txBody>
      </p:sp>
      <p:sp>
        <p:nvSpPr>
          <p:cNvPr id="258" name="Google Shape;258;p37"/>
          <p:cNvSpPr/>
          <p:nvPr/>
        </p:nvSpPr>
        <p:spPr>
          <a:xfrm>
            <a:off x="-100" y="6525925"/>
            <a:ext cx="24384000" cy="7190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9" name="Google Shape;259;p37"/>
          <p:cNvPicPr preferRelativeResize="0"/>
          <p:nvPr/>
        </p:nvPicPr>
        <p:blipFill rotWithShape="1">
          <a:blip r:embed="rId3">
            <a:alphaModFix/>
          </a:blip>
          <a:srcRect b="8605" l="67461" r="3880" t="42444"/>
          <a:stretch/>
        </p:blipFill>
        <p:spPr>
          <a:xfrm>
            <a:off x="16976701" y="8056673"/>
            <a:ext cx="3491123" cy="4037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7"/>
          <p:cNvPicPr preferRelativeResize="0"/>
          <p:nvPr/>
        </p:nvPicPr>
        <p:blipFill rotWithShape="1">
          <a:blip r:embed="rId3">
            <a:alphaModFix/>
          </a:blip>
          <a:srcRect b="8605" l="10578" r="61923" t="42444"/>
          <a:stretch/>
        </p:blipFill>
        <p:spPr>
          <a:xfrm>
            <a:off x="4094600" y="7886327"/>
            <a:ext cx="3491115" cy="4207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7"/>
          <p:cNvPicPr preferRelativeResize="0"/>
          <p:nvPr/>
        </p:nvPicPr>
        <p:blipFill rotWithShape="1">
          <a:blip r:embed="rId4">
            <a:alphaModFix/>
          </a:blip>
          <a:srcRect b="0" l="47698" r="0" t="0"/>
          <a:stretch/>
        </p:blipFill>
        <p:spPr>
          <a:xfrm>
            <a:off x="9059625" y="8371525"/>
            <a:ext cx="6264551" cy="272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8"/>
          <p:cNvSpPr txBox="1"/>
          <p:nvPr>
            <p:ph idx="1" type="body"/>
          </p:nvPr>
        </p:nvSpPr>
        <p:spPr>
          <a:xfrm>
            <a:off x="3036748" y="4079435"/>
            <a:ext cx="18310500" cy="5557200"/>
          </a:xfrm>
          <a:prstGeom prst="rect">
            <a:avLst/>
          </a:prstGeom>
        </p:spPr>
        <p:txBody>
          <a:bodyPr anchorCtr="0" anchor="ctr" bIns="69450" lIns="69450" spcFirstLastPara="1" rIns="6945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Exercise: Sketch solutions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(10 min)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9"/>
          <p:cNvSpPr txBox="1"/>
          <p:nvPr>
            <p:ph idx="2" type="body"/>
          </p:nvPr>
        </p:nvSpPr>
        <p:spPr>
          <a:xfrm>
            <a:off x="1363480" y="1261634"/>
            <a:ext cx="21657000" cy="875400"/>
          </a:xfrm>
          <a:prstGeom prst="rect">
            <a:avLst/>
          </a:prstGeom>
        </p:spPr>
        <p:txBody>
          <a:bodyPr anchorCtr="0" anchor="b" bIns="69450" lIns="69450" spcFirstLastPara="1" rIns="69450" wrap="square" tIns="69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Sketch solutions (10 min)</a:t>
            </a:r>
            <a:endParaRPr/>
          </a:p>
        </p:txBody>
      </p:sp>
      <p:sp>
        <p:nvSpPr>
          <p:cNvPr id="272" name="Google Shape;272;p39"/>
          <p:cNvSpPr txBox="1"/>
          <p:nvPr>
            <p:ph idx="12" type="sldNum"/>
          </p:nvPr>
        </p:nvSpPr>
        <p:spPr>
          <a:xfrm>
            <a:off x="456138" y="12920662"/>
            <a:ext cx="438000" cy="440400"/>
          </a:xfrm>
          <a:prstGeom prst="rect">
            <a:avLst/>
          </a:prstGeom>
        </p:spPr>
        <p:txBody>
          <a:bodyPr anchorCtr="0" anchor="t" bIns="71425" lIns="71425" spcFirstLastPara="1" rIns="71425" wrap="square" tIns="7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 Light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3" name="Google Shape;273;p39"/>
          <p:cNvPicPr preferRelativeResize="0"/>
          <p:nvPr/>
        </p:nvPicPr>
        <p:blipFill rotWithShape="1">
          <a:blip r:embed="rId3">
            <a:alphaModFix/>
          </a:blip>
          <a:srcRect b="31960" l="-690" r="689" t="-31960"/>
          <a:stretch/>
        </p:blipFill>
        <p:spPr>
          <a:xfrm rot="-379796">
            <a:off x="6403185" y="4644457"/>
            <a:ext cx="5440116" cy="3439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86273" y="5088285"/>
            <a:ext cx="4944745" cy="3107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44677">
            <a:off x="13197712" y="4865412"/>
            <a:ext cx="3526210" cy="4036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9"/>
          <p:cNvPicPr preferRelativeResize="0"/>
          <p:nvPr/>
        </p:nvPicPr>
        <p:blipFill rotWithShape="1">
          <a:blip r:embed="rId6">
            <a:alphaModFix/>
          </a:blip>
          <a:srcRect b="12540" l="450" r="-449" t="-12540"/>
          <a:stretch/>
        </p:blipFill>
        <p:spPr>
          <a:xfrm rot="-1550306">
            <a:off x="7657093" y="6831598"/>
            <a:ext cx="4422591" cy="303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124653">
            <a:off x="13184566" y="7736394"/>
            <a:ext cx="3552432" cy="2586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903253">
            <a:off x="18029775" y="5054250"/>
            <a:ext cx="3530401" cy="3530401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9"/>
          <p:cNvSpPr txBox="1"/>
          <p:nvPr/>
        </p:nvSpPr>
        <p:spPr>
          <a:xfrm>
            <a:off x="4700098" y="10816075"/>
            <a:ext cx="14717100" cy="12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Don’t worry, this is not an art competition :-)</a:t>
            </a:r>
            <a:endParaRPr b="1" sz="5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p39"/>
          <p:cNvSpPr txBox="1"/>
          <p:nvPr/>
        </p:nvSpPr>
        <p:spPr>
          <a:xfrm>
            <a:off x="4889625" y="2801950"/>
            <a:ext cx="15352200" cy="26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encourage creativity and go towards a more concrete solution to your hypothesis, we will now </a:t>
            </a:r>
            <a:r>
              <a:rPr b="1"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sketch a rough solution to your hypothesis</a:t>
            </a:r>
            <a:endParaRPr b="1"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" name="Google Shape;281;p39"/>
          <p:cNvSpPr txBox="1"/>
          <p:nvPr/>
        </p:nvSpPr>
        <p:spPr>
          <a:xfrm>
            <a:off x="3518850" y="12093175"/>
            <a:ext cx="17346300" cy="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don’t be afraid to ask for feedback from the person sitting next to you!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0"/>
          <p:cNvSpPr/>
          <p:nvPr/>
        </p:nvSpPr>
        <p:spPr>
          <a:xfrm>
            <a:off x="-100" y="6525925"/>
            <a:ext cx="24384000" cy="7190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40"/>
          <p:cNvSpPr txBox="1"/>
          <p:nvPr>
            <p:ph idx="1" type="body"/>
          </p:nvPr>
        </p:nvSpPr>
        <p:spPr>
          <a:xfrm>
            <a:off x="3036748" y="1682760"/>
            <a:ext cx="18310500" cy="5557200"/>
          </a:xfrm>
          <a:prstGeom prst="rect">
            <a:avLst/>
          </a:prstGeom>
        </p:spPr>
        <p:txBody>
          <a:bodyPr anchorCtr="0" anchor="ctr" bIns="69450" lIns="69450" spcFirstLastPara="1" rIns="6945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Share solutions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(15 min)</a:t>
            </a:r>
            <a:endParaRPr/>
          </a:p>
        </p:txBody>
      </p:sp>
      <p:pic>
        <p:nvPicPr>
          <p:cNvPr id="288" name="Google Shape;288;p40"/>
          <p:cNvPicPr preferRelativeResize="0"/>
          <p:nvPr/>
        </p:nvPicPr>
        <p:blipFill rotWithShape="1">
          <a:blip r:embed="rId3">
            <a:alphaModFix/>
          </a:blip>
          <a:srcRect b="31960" l="-690" r="689" t="-31960"/>
          <a:stretch/>
        </p:blipFill>
        <p:spPr>
          <a:xfrm rot="-379797">
            <a:off x="7988619" y="7558992"/>
            <a:ext cx="4375831" cy="2766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48980" y="8222454"/>
            <a:ext cx="3977373" cy="2499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44678">
            <a:off x="13453891" y="7736721"/>
            <a:ext cx="2836356" cy="3247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40"/>
          <p:cNvPicPr preferRelativeResize="0"/>
          <p:nvPr/>
        </p:nvPicPr>
        <p:blipFill rotWithShape="1">
          <a:blip r:embed="rId6">
            <a:alphaModFix/>
          </a:blip>
          <a:srcRect b="12540" l="450" r="-449" t="-12540"/>
          <a:stretch/>
        </p:blipFill>
        <p:spPr>
          <a:xfrm rot="-1550306">
            <a:off x="8997218" y="9318250"/>
            <a:ext cx="3557372" cy="2442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124654">
            <a:off x="13443316" y="10046036"/>
            <a:ext cx="2857448" cy="2080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0"/>
          <p:cNvPicPr preferRelativeResize="0"/>
          <p:nvPr/>
        </p:nvPicPr>
        <p:blipFill rotWithShape="1">
          <a:blip r:embed="rId8">
            <a:alphaModFix/>
          </a:blip>
          <a:srcRect b="8605" l="67461" r="3880" t="42444"/>
          <a:stretch/>
        </p:blipFill>
        <p:spPr>
          <a:xfrm>
            <a:off x="16976701" y="8056673"/>
            <a:ext cx="3491123" cy="4037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0"/>
          <p:cNvPicPr preferRelativeResize="0"/>
          <p:nvPr/>
        </p:nvPicPr>
        <p:blipFill rotWithShape="1">
          <a:blip r:embed="rId8">
            <a:alphaModFix/>
          </a:blip>
          <a:srcRect b="8605" l="10578" r="61923" t="42444"/>
          <a:stretch/>
        </p:blipFill>
        <p:spPr>
          <a:xfrm>
            <a:off x="4094600" y="7886327"/>
            <a:ext cx="3491115" cy="4207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1"/>
          <p:cNvSpPr txBox="1"/>
          <p:nvPr>
            <p:ph idx="1" type="body"/>
          </p:nvPr>
        </p:nvSpPr>
        <p:spPr>
          <a:xfrm>
            <a:off x="3036748" y="4079435"/>
            <a:ext cx="18310500" cy="5557200"/>
          </a:xfrm>
          <a:prstGeom prst="rect">
            <a:avLst/>
          </a:prstGeom>
        </p:spPr>
        <p:txBody>
          <a:bodyPr anchorCtr="0" anchor="ctr" bIns="69450" lIns="69450" spcFirstLastPara="1" rIns="6945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Thank you!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6C5858"/>
      </a:dk1>
      <a:lt1>
        <a:srgbClr val="FFFFFF"/>
      </a:lt1>
      <a:dk2>
        <a:srgbClr val="C62828"/>
      </a:dk2>
      <a:lt2>
        <a:srgbClr val="DCDEE0"/>
      </a:lt2>
      <a:accent1>
        <a:srgbClr val="EA6163"/>
      </a:accent1>
      <a:accent2>
        <a:srgbClr val="F6C3C4"/>
      </a:accent2>
      <a:accent3>
        <a:srgbClr val="5C9EBF"/>
      </a:accent3>
      <a:accent4>
        <a:srgbClr val="B8D6E5"/>
      </a:accent4>
      <a:accent5>
        <a:srgbClr val="4EA592"/>
      </a:accent5>
      <a:accent6>
        <a:srgbClr val="C8E5DF"/>
      </a:accent6>
      <a:hlink>
        <a:srgbClr val="C62828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EA6163"/>
      </a:accent1>
      <a:accent2>
        <a:srgbClr val="F39019"/>
      </a:accent2>
      <a:accent3>
        <a:srgbClr val="DCBD23"/>
      </a:accent3>
      <a:accent4>
        <a:srgbClr val="DE6A10"/>
      </a:accent4>
      <a:accent5>
        <a:srgbClr val="163244"/>
      </a:accent5>
      <a:accent6>
        <a:srgbClr val="5F327C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